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33"/>
  </p:notesMasterIdLst>
  <p:handoutMasterIdLst>
    <p:handoutMasterId r:id="rId34"/>
  </p:handoutMasterIdLst>
  <p:sldIdLst>
    <p:sldId id="256" r:id="rId5"/>
    <p:sldId id="281" r:id="rId6"/>
    <p:sldId id="257" r:id="rId7"/>
    <p:sldId id="258" r:id="rId8"/>
    <p:sldId id="295" r:id="rId9"/>
    <p:sldId id="259" r:id="rId10"/>
    <p:sldId id="293" r:id="rId11"/>
    <p:sldId id="286" r:id="rId12"/>
    <p:sldId id="287" r:id="rId13"/>
    <p:sldId id="296" r:id="rId14"/>
    <p:sldId id="288" r:id="rId15"/>
    <p:sldId id="290" r:id="rId16"/>
    <p:sldId id="260" r:id="rId17"/>
    <p:sldId id="291" r:id="rId18"/>
    <p:sldId id="264" r:id="rId19"/>
    <p:sldId id="282" r:id="rId20"/>
    <p:sldId id="283" r:id="rId21"/>
    <p:sldId id="299" r:id="rId22"/>
    <p:sldId id="292" r:id="rId23"/>
    <p:sldId id="294" r:id="rId24"/>
    <p:sldId id="300" r:id="rId25"/>
    <p:sldId id="297" r:id="rId26"/>
    <p:sldId id="267" r:id="rId27"/>
    <p:sldId id="289" r:id="rId28"/>
    <p:sldId id="298" r:id="rId29"/>
    <p:sldId id="268" r:id="rId30"/>
    <p:sldId id="280" r:id="rId31"/>
    <p:sldId id="270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189A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6A2B1D8-C65F-6E4B-BA7E-4C8B2846ACF3}" v="73" dt="2023-11-30T00:52:54.348"/>
    <p1510:client id="{22EB005A-22C6-4245-B75A-7DC27666735D}" v="52" dt="2023-12-01T04:14:08.467"/>
    <p1510:client id="{2C06FF04-C399-D9C3-4869-691C494B3986}" v="205" dt="2023-12-01T07:06:54.943"/>
    <p1510:client id="{2D7D01AC-73C2-3061-933C-C6D943D8B71B}" v="104" dt="2023-12-01T04:13:33.715"/>
    <p1510:client id="{A9F61CC2-E636-5441-93DB-A9397A8F02E0}" v="8" dt="2023-12-01T05:57:23.259"/>
    <p1510:client id="{B1E2FFAA-C7C4-4573-B50E-738AB28F84B6}" v="6" dt="2023-12-01T04:36:52.740"/>
    <p1510:client id="{C729394F-AF84-F936-7123-AB23F127CCDE}" v="108" dt="2023-12-01T05:18:57.808"/>
    <p1510:client id="{CEBD3059-0027-4B2A-8EA5-C0FB75085734}" v="1" dt="2023-12-01T00:31:33.562"/>
    <p1510:client id="{E4813B1B-202D-4DEA-9C3B-BB47A07E8720}" v="212" dt="2023-11-30T20:21:19.089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microsoft.com/office/2015/10/relationships/revisionInfo" Target="revisionInfo.xml"/><Relationship Id="rId21" Type="http://schemas.openxmlformats.org/officeDocument/2006/relationships/slide" Target="slides/slide17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heme" Target="theme/theme1.xml"/><Relationship Id="rId40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8FCD50D-240B-4202-BA15-94363033099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986A40-88CC-4CF8-A82C-0522A84173E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B78CE2-C833-4BFB-B646-A41BF50DD3DE}" type="datetimeFigureOut">
              <a:rPr lang="en-US" smtClean="0"/>
              <a:t>12/1/2023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21F718-5D0C-484C-9E94-4002D1F60A1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46DE25-1D25-4297-ACEE-43B0A6165AE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706342-55CD-4F55-9921-27DD6E1BAC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95138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E5D0CA-A9EA-4786-92CB-50D9D9B29FEF}" type="datetimeFigureOut">
              <a:rPr lang="en-US" smtClean="0"/>
              <a:t>12/1/2023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C86772-94DE-41DD-845F-738AE05EE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4252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0BE5F371-5525-435D-A976-3813CDC7E2F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332B57-459F-4669-8A88-96A6A1E147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33925" y="0"/>
            <a:ext cx="5758075" cy="5391215"/>
          </a:xfrm>
          <a:prstGeom prst="rect">
            <a:avLst/>
          </a:prstGeom>
          <a:solidFill>
            <a:schemeClr val="accent6">
              <a:lumMod val="60000"/>
              <a:lumOff val="40000"/>
              <a:alpha val="5000"/>
            </a:schemeClr>
          </a:solidFill>
        </p:spPr>
        <p:txBody>
          <a:bodyPr tIns="5394960" anchor="b"/>
          <a:lstStyle>
            <a:lvl1pPr>
              <a:lnSpc>
                <a:spcPct val="80000"/>
              </a:lnSpc>
              <a:defRPr sz="6000" cap="all" spc="2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0" name="Text Placeholder 12">
            <a:extLst>
              <a:ext uri="{FF2B5EF4-FFF2-40B4-BE49-F238E27FC236}">
                <a16:creationId xmlns:a16="http://schemas.microsoft.com/office/drawing/2014/main" id="{F4472392-D2F6-424E-BA23-46AF83099FC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33926" y="5391215"/>
            <a:ext cx="5758074" cy="1466785"/>
          </a:xfrm>
          <a:prstGeom prst="rect">
            <a:avLst/>
          </a:prstGeom>
          <a:solidFill>
            <a:schemeClr val="accent6">
              <a:lumMod val="60000"/>
              <a:lumOff val="40000"/>
              <a:alpha val="5000"/>
            </a:schemeClr>
          </a:solidFill>
        </p:spPr>
        <p:txBody>
          <a:bodyPr anchor="t"/>
          <a:lstStyle>
            <a:lvl1pPr marL="0" indent="0">
              <a:lnSpc>
                <a:spcPct val="100000"/>
              </a:lnSpc>
              <a:buNone/>
              <a:defRPr sz="2000" i="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F49209FF-BA53-4DEA-823A-B6660FF169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4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64341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3816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n for Product Launch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raphic 43">
            <a:extLst>
              <a:ext uri="{FF2B5EF4-FFF2-40B4-BE49-F238E27FC236}">
                <a16:creationId xmlns:a16="http://schemas.microsoft.com/office/drawing/2014/main" id="{D76CD6FD-D22D-437F-BDAE-7B3ECB0EF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729937" y="0"/>
            <a:ext cx="7462063" cy="6858000"/>
          </a:xfrm>
          <a:custGeom>
            <a:avLst/>
            <a:gdLst>
              <a:gd name="connsiteX0" fmla="*/ 2766060 w 5591365"/>
              <a:gd name="connsiteY0" fmla="*/ 1566101 h 5138737"/>
              <a:gd name="connsiteX1" fmla="*/ 658749 w 5591365"/>
              <a:gd name="connsiteY1" fmla="*/ 2875979 h 5138737"/>
              <a:gd name="connsiteX2" fmla="*/ 0 w 5591365"/>
              <a:gd name="connsiteY2" fmla="*/ 4702016 h 5138737"/>
              <a:gd name="connsiteX3" fmla="*/ 26670 w 5591365"/>
              <a:gd name="connsiteY3" fmla="*/ 5138738 h 5138737"/>
              <a:gd name="connsiteX4" fmla="*/ 2675763 w 5591365"/>
              <a:gd name="connsiteY4" fmla="*/ 5138738 h 5138737"/>
              <a:gd name="connsiteX5" fmla="*/ 2481072 w 5591365"/>
              <a:gd name="connsiteY5" fmla="*/ 4439984 h 5138737"/>
              <a:gd name="connsiteX6" fmla="*/ 2804636 w 5591365"/>
              <a:gd name="connsiteY6" fmla="*/ 3584734 h 5138737"/>
              <a:gd name="connsiteX7" fmla="*/ 3798570 w 5591365"/>
              <a:gd name="connsiteY7" fmla="*/ 2814257 h 5138737"/>
              <a:gd name="connsiteX8" fmla="*/ 5378101 w 5591365"/>
              <a:gd name="connsiteY8" fmla="*/ 4717352 h 5138737"/>
              <a:gd name="connsiteX9" fmla="*/ 4949381 w 5591365"/>
              <a:gd name="connsiteY9" fmla="*/ 5138642 h 5138737"/>
              <a:gd name="connsiteX10" fmla="*/ 5591366 w 5591365"/>
              <a:gd name="connsiteY10" fmla="*/ 5138642 h 5138737"/>
              <a:gd name="connsiteX11" fmla="*/ 5591366 w 5591365"/>
              <a:gd name="connsiteY11" fmla="*/ 0 h 5138737"/>
              <a:gd name="connsiteX12" fmla="*/ 5397056 w 5591365"/>
              <a:gd name="connsiteY12" fmla="*/ 0 h 5138737"/>
              <a:gd name="connsiteX13" fmla="*/ 4684681 w 5591365"/>
              <a:gd name="connsiteY13" fmla="*/ 595217 h 5138737"/>
              <a:gd name="connsiteX14" fmla="*/ 4254627 w 5591365"/>
              <a:gd name="connsiteY14" fmla="*/ 0 h 5138737"/>
              <a:gd name="connsiteX15" fmla="*/ 1910620 w 5591365"/>
              <a:gd name="connsiteY15" fmla="*/ 0 h 5138737"/>
              <a:gd name="connsiteX16" fmla="*/ 2018633 w 5591365"/>
              <a:gd name="connsiteY16" fmla="*/ 314039 h 5138737"/>
              <a:gd name="connsiteX17" fmla="*/ 2766060 w 5591365"/>
              <a:gd name="connsiteY17" fmla="*/ 1566101 h 5138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591365" h="5138737">
                <a:moveTo>
                  <a:pt x="2766060" y="1566101"/>
                </a:moveTo>
                <a:cubicBezTo>
                  <a:pt x="1800416" y="1946243"/>
                  <a:pt x="1097947" y="2382869"/>
                  <a:pt x="658749" y="2875979"/>
                </a:cubicBezTo>
                <a:cubicBezTo>
                  <a:pt x="219551" y="3368993"/>
                  <a:pt x="0" y="3977735"/>
                  <a:pt x="0" y="4702016"/>
                </a:cubicBezTo>
                <a:cubicBezTo>
                  <a:pt x="0" y="4853178"/>
                  <a:pt x="9049" y="4998720"/>
                  <a:pt x="26670" y="5138738"/>
                </a:cubicBezTo>
                <a:lnTo>
                  <a:pt x="2675763" y="5138738"/>
                </a:lnTo>
                <a:cubicBezTo>
                  <a:pt x="2546033" y="4937951"/>
                  <a:pt x="2481072" y="4705065"/>
                  <a:pt x="2481072" y="4439984"/>
                </a:cubicBezTo>
                <a:cubicBezTo>
                  <a:pt x="2481072" y="4136898"/>
                  <a:pt x="2588990" y="3851815"/>
                  <a:pt x="2804636" y="3584734"/>
                </a:cubicBezTo>
                <a:cubicBezTo>
                  <a:pt x="3020378" y="3317653"/>
                  <a:pt x="3351657" y="3060764"/>
                  <a:pt x="3798570" y="2814257"/>
                </a:cubicBezTo>
                <a:lnTo>
                  <a:pt x="5378101" y="4717352"/>
                </a:lnTo>
                <a:cubicBezTo>
                  <a:pt x="5225510" y="4879181"/>
                  <a:pt x="5082635" y="5019580"/>
                  <a:pt x="4949381" y="5138642"/>
                </a:cubicBezTo>
                <a:lnTo>
                  <a:pt x="5591366" y="5138642"/>
                </a:lnTo>
                <a:lnTo>
                  <a:pt x="5591366" y="0"/>
                </a:lnTo>
                <a:lnTo>
                  <a:pt x="5397056" y="0"/>
                </a:lnTo>
                <a:cubicBezTo>
                  <a:pt x="5226368" y="200978"/>
                  <a:pt x="4988910" y="399383"/>
                  <a:pt x="4684681" y="595217"/>
                </a:cubicBezTo>
                <a:cubicBezTo>
                  <a:pt x="4507230" y="377000"/>
                  <a:pt x="4364070" y="178689"/>
                  <a:pt x="4254627" y="0"/>
                </a:cubicBezTo>
                <a:lnTo>
                  <a:pt x="1910620" y="0"/>
                </a:lnTo>
                <a:cubicBezTo>
                  <a:pt x="1941005" y="105728"/>
                  <a:pt x="1976914" y="210407"/>
                  <a:pt x="2018633" y="314039"/>
                </a:cubicBezTo>
                <a:cubicBezTo>
                  <a:pt x="2172748" y="696754"/>
                  <a:pt x="2421922" y="1114044"/>
                  <a:pt x="2766060" y="1566101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  <a:alpha val="1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008A071-1D5B-4870-BDE1-3D78609407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51982" y="1584731"/>
            <a:ext cx="1435618" cy="12395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5C4D3E7-34AF-4BBC-820B-B9D5B5582A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51982" y="3058235"/>
            <a:ext cx="1435618" cy="12395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F35B180-197F-4655-9DF9-6F97871FDF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51982" y="4531739"/>
            <a:ext cx="1435618" cy="123952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0E411CF-DDD5-47E6-AE48-6E78CED749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298164" y="1584731"/>
            <a:ext cx="1435618" cy="12395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D1CE1B6-B343-4CB0-8870-8F3029C940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298164" y="3058235"/>
            <a:ext cx="1435618" cy="123952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4DF789-75CD-4A82-A55E-B3FA178A94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531" y="521208"/>
            <a:ext cx="10302551" cy="535197"/>
          </a:xfrm>
          <a:prstGeom prst="rect">
            <a:avLst/>
          </a:prstGeom>
        </p:spPr>
        <p:txBody>
          <a:bodyPr/>
          <a:lstStyle>
            <a:lvl1pPr>
              <a:defRPr sz="3200" cap="all" spc="2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8148E7C4-0020-4D4D-98B4-CF74932ABA7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51983" y="1584731"/>
            <a:ext cx="1435618" cy="123952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b="0" i="0" cap="all" spc="200" baseline="0">
                <a:solidFill>
                  <a:schemeClr val="accent2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Add #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B661FBF8-345F-44C0-8E07-2ADA2912EB3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578239" y="1530267"/>
            <a:ext cx="3365361" cy="36512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 b="0" i="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 here 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F443AAEC-2D13-4AEA-B6F3-64CD19F5371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78031" y="1798653"/>
            <a:ext cx="3365018" cy="102559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 typeface="Segoe UI Light" panose="020B0502040204020203" pitchFamily="34" charset="0"/>
              <a:buNone/>
              <a:defRPr sz="1600" spc="5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E645377D-2B37-46EC-85C8-CA0175FE7C7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98439" y="1584731"/>
            <a:ext cx="1435618" cy="123952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b="0" i="0" cap="all" spc="200" baseline="0">
                <a:solidFill>
                  <a:schemeClr val="accent2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Add #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2BEF198A-8B55-4495-8E2C-7353D5ECB31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922399" y="1530267"/>
            <a:ext cx="3365361" cy="36512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 b="0" i="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 here </a:t>
            </a:r>
          </a:p>
        </p:txBody>
      </p:sp>
      <p:sp>
        <p:nvSpPr>
          <p:cNvPr id="24" name="Text Placeholder 17">
            <a:extLst>
              <a:ext uri="{FF2B5EF4-FFF2-40B4-BE49-F238E27FC236}">
                <a16:creationId xmlns:a16="http://schemas.microsoft.com/office/drawing/2014/main" id="{C1789F23-CF61-46B6-8E1F-7AB61D2742D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922191" y="1798653"/>
            <a:ext cx="3365018" cy="102559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 typeface="Segoe UI Light" panose="020B0502040204020203" pitchFamily="34" charset="0"/>
              <a:buNone/>
              <a:defRPr sz="1600" spc="5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1" name="Text Placeholder 14">
            <a:extLst>
              <a:ext uri="{FF2B5EF4-FFF2-40B4-BE49-F238E27FC236}">
                <a16:creationId xmlns:a16="http://schemas.microsoft.com/office/drawing/2014/main" id="{4F3E1A50-0136-4F59-B77E-5F459F00AF3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51982" y="3058235"/>
            <a:ext cx="1435618" cy="123952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b="0" i="0" cap="all" spc="200" baseline="0">
                <a:solidFill>
                  <a:schemeClr val="accent2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Add #</a:t>
            </a:r>
          </a:p>
        </p:txBody>
      </p:sp>
      <p:sp>
        <p:nvSpPr>
          <p:cNvPr id="35" name="Text Placeholder 14">
            <a:extLst>
              <a:ext uri="{FF2B5EF4-FFF2-40B4-BE49-F238E27FC236}">
                <a16:creationId xmlns:a16="http://schemas.microsoft.com/office/drawing/2014/main" id="{0D867EC1-9F32-4507-9D3D-FD5C7065FB9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568798" y="3025216"/>
            <a:ext cx="3365361" cy="36512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 b="0" i="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 here </a:t>
            </a:r>
          </a:p>
        </p:txBody>
      </p:sp>
      <p:sp>
        <p:nvSpPr>
          <p:cNvPr id="36" name="Text Placeholder 17">
            <a:extLst>
              <a:ext uri="{FF2B5EF4-FFF2-40B4-BE49-F238E27FC236}">
                <a16:creationId xmlns:a16="http://schemas.microsoft.com/office/drawing/2014/main" id="{273B4FE0-4DD8-43E5-A806-A3B5C606560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568590" y="3293602"/>
            <a:ext cx="3365018" cy="100317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 typeface="Segoe UI Light" panose="020B0502040204020203" pitchFamily="34" charset="0"/>
              <a:buNone/>
              <a:defRPr sz="1600" spc="5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49B6558B-2AB2-4BB0-B77C-1E54894F068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298438" y="3058235"/>
            <a:ext cx="1435618" cy="12395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b="0" i="0" cap="all" spc="200" baseline="0">
                <a:solidFill>
                  <a:schemeClr val="accent2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ADD #</a:t>
            </a:r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id="{0AF68C32-9E9C-41F0-9ACB-81A5B8E0616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912958" y="3025216"/>
            <a:ext cx="3365361" cy="36512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 b="0" i="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 here </a:t>
            </a:r>
          </a:p>
        </p:txBody>
      </p:sp>
      <p:sp>
        <p:nvSpPr>
          <p:cNvPr id="38" name="Text Placeholder 17">
            <a:extLst>
              <a:ext uri="{FF2B5EF4-FFF2-40B4-BE49-F238E27FC236}">
                <a16:creationId xmlns:a16="http://schemas.microsoft.com/office/drawing/2014/main" id="{B4555F9F-B048-4A3C-B1BD-6092008CEC1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912750" y="3293602"/>
            <a:ext cx="3365018" cy="100317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 typeface="Segoe UI Light" panose="020B0502040204020203" pitchFamily="34" charset="0"/>
              <a:buNone/>
              <a:defRPr sz="1600" spc="5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F587FCAF-B449-43EB-AE84-1BF56D4ADA9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51982" y="4531739"/>
            <a:ext cx="1435618" cy="12395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b="0" i="0" cap="all" spc="200" baseline="0">
                <a:solidFill>
                  <a:schemeClr val="accent2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Add #</a:t>
            </a:r>
          </a:p>
        </p:txBody>
      </p:sp>
      <p:sp>
        <p:nvSpPr>
          <p:cNvPr id="39" name="Text Placeholder 14">
            <a:extLst>
              <a:ext uri="{FF2B5EF4-FFF2-40B4-BE49-F238E27FC236}">
                <a16:creationId xmlns:a16="http://schemas.microsoft.com/office/drawing/2014/main" id="{C2A235B5-899D-4620-B89E-715B10591A8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563951" y="4494630"/>
            <a:ext cx="3365361" cy="36512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 b="0" i="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 here </a:t>
            </a:r>
          </a:p>
        </p:txBody>
      </p:sp>
      <p:sp>
        <p:nvSpPr>
          <p:cNvPr id="40" name="Text Placeholder 17">
            <a:extLst>
              <a:ext uri="{FF2B5EF4-FFF2-40B4-BE49-F238E27FC236}">
                <a16:creationId xmlns:a16="http://schemas.microsoft.com/office/drawing/2014/main" id="{7EA8C6DF-B88C-428A-90D8-86C317465F2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563743" y="4763016"/>
            <a:ext cx="3365018" cy="100317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 typeface="Segoe UI Light" panose="020B0502040204020203" pitchFamily="34" charset="0"/>
              <a:buNone/>
              <a:defRPr sz="1600" spc="5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3E0C1B-BDF6-473C-82EC-3298F22A6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A9E80BB-C0DF-4F1B-8821-E3FD53412EF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F3231-43C6-49F7-B336-0E3A56D6DA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41B9FC-FE60-4D5B-A7C5-BE8486B61C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9300886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AE419E45-DB97-4DFC-BDE1-B4AD51B013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" y="1503644"/>
            <a:ext cx="12192001" cy="5364865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281C62C9-FFA2-4AEE-8FC3-A4DAEFE274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5562" y="514418"/>
            <a:ext cx="10515600" cy="501852"/>
          </a:xfrm>
          <a:prstGeom prst="rect">
            <a:avLst/>
          </a:prstGeom>
        </p:spPr>
        <p:txBody>
          <a:bodyPr/>
          <a:lstStyle>
            <a:lvl1pPr>
              <a:defRPr sz="3200" cap="all" spc="20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7AA5994-F868-4A06-B33A-66C8B51E9E51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38200" y="1495425"/>
            <a:ext cx="10515600" cy="46497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Click to add content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A47C33-5A7A-4AED-9A52-3C23B79C6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A9E80BB-C0DF-4F1B-8821-E3FD53412EF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5DD258-4C4D-43B4-8A76-71FB3C4FC8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0DB112-1E48-4647-82C7-DB5A1769B5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1459744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reas of Focus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raphic 11">
            <a:extLst>
              <a:ext uri="{FF2B5EF4-FFF2-40B4-BE49-F238E27FC236}">
                <a16:creationId xmlns:a16="http://schemas.microsoft.com/office/drawing/2014/main" id="{EC3DDEF0-31D2-4F9A-BC90-624839FC6C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273204" y="0"/>
            <a:ext cx="7641807" cy="6858000"/>
          </a:xfrm>
          <a:custGeom>
            <a:avLst/>
            <a:gdLst>
              <a:gd name="connsiteX0" fmla="*/ 1545336 w 5726048"/>
              <a:gd name="connsiteY0" fmla="*/ 0 h 5138737"/>
              <a:gd name="connsiteX1" fmla="*/ 0 w 5726048"/>
              <a:gd name="connsiteY1" fmla="*/ 5138738 h 5138737"/>
              <a:gd name="connsiteX2" fmla="*/ 1837754 w 5726048"/>
              <a:gd name="connsiteY2" fmla="*/ 5138738 h 5138737"/>
              <a:gd name="connsiteX3" fmla="*/ 2697385 w 5726048"/>
              <a:gd name="connsiteY3" fmla="*/ 1510760 h 5138737"/>
              <a:gd name="connsiteX4" fmla="*/ 3593211 w 5726048"/>
              <a:gd name="connsiteY4" fmla="*/ 5138738 h 5138737"/>
              <a:gd name="connsiteX5" fmla="*/ 5726049 w 5726048"/>
              <a:gd name="connsiteY5" fmla="*/ 5138738 h 5138737"/>
              <a:gd name="connsiteX6" fmla="*/ 4256056 w 5726048"/>
              <a:gd name="connsiteY6" fmla="*/ 0 h 5138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26048" h="5138737">
                <a:moveTo>
                  <a:pt x="1545336" y="0"/>
                </a:moveTo>
                <a:lnTo>
                  <a:pt x="0" y="5138738"/>
                </a:lnTo>
                <a:lnTo>
                  <a:pt x="1837754" y="5138738"/>
                </a:lnTo>
                <a:lnTo>
                  <a:pt x="2697385" y="1510760"/>
                </a:lnTo>
                <a:lnTo>
                  <a:pt x="3593211" y="5138738"/>
                </a:lnTo>
                <a:lnTo>
                  <a:pt x="5726049" y="5138738"/>
                </a:lnTo>
                <a:lnTo>
                  <a:pt x="4256056" y="0"/>
                </a:lnTo>
                <a:close/>
              </a:path>
            </a:pathLst>
          </a:custGeom>
          <a:solidFill>
            <a:schemeClr val="accent5">
              <a:alpha val="1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D52DBD-FCE3-4200-8796-599AD76DB9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6862" y="894716"/>
            <a:ext cx="10515600" cy="495300"/>
          </a:xfrm>
          <a:prstGeom prst="rect">
            <a:avLst/>
          </a:prstGeom>
        </p:spPr>
        <p:txBody>
          <a:bodyPr/>
          <a:lstStyle>
            <a:lvl1pPr algn="ctr">
              <a:defRPr sz="3200" cap="all" spc="200" baseline="0">
                <a:solidFill>
                  <a:schemeClr val="accent5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6" name="Text Placeholder 14">
            <a:extLst>
              <a:ext uri="{FF2B5EF4-FFF2-40B4-BE49-F238E27FC236}">
                <a16:creationId xmlns:a16="http://schemas.microsoft.com/office/drawing/2014/main" id="{4275A5D8-FFDD-4BA1-A19F-78CC721D900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70915" y="2215197"/>
            <a:ext cx="4376935" cy="42236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 b="0" i="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 here </a:t>
            </a:r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0916AEE1-7FDC-405E-B7F8-C3A7FEBD07A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70707" y="2637562"/>
            <a:ext cx="4376489" cy="332572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Font typeface="Segoe UI Light" panose="020B0502040204020203" pitchFamily="34" charset="0"/>
              <a:buNone/>
              <a:defRPr sz="1600" spc="5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7" name="Text Placeholder 14">
            <a:extLst>
              <a:ext uri="{FF2B5EF4-FFF2-40B4-BE49-F238E27FC236}">
                <a16:creationId xmlns:a16="http://schemas.microsoft.com/office/drawing/2014/main" id="{C244466E-4E38-43BC-A275-2E83B598757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573464" y="2215196"/>
            <a:ext cx="4376935" cy="42236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 b="0" i="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 here </a:t>
            </a:r>
          </a:p>
        </p:txBody>
      </p:sp>
      <p:sp>
        <p:nvSpPr>
          <p:cNvPr id="9" name="Text Placeholder 17">
            <a:extLst>
              <a:ext uri="{FF2B5EF4-FFF2-40B4-BE49-F238E27FC236}">
                <a16:creationId xmlns:a16="http://schemas.microsoft.com/office/drawing/2014/main" id="{BDF3609D-E7F8-453C-B1CF-2E48118DEE6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73945" y="2637561"/>
            <a:ext cx="4376490" cy="332572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Font typeface="Segoe UI Light" panose="020B0502040204020203" pitchFamily="34" charset="0"/>
              <a:buNone/>
              <a:defRPr sz="1600" spc="5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F8B6E9-9794-42AA-BDE2-2F9DF1839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A9E80BB-C0DF-4F1B-8821-E3FD53412EF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559A997-FE21-4068-BD9C-7510BF6E40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242B91-07C6-4985-8E15-8D98F1A565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18531360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w We Get Ther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11">
            <a:extLst>
              <a:ext uri="{FF2B5EF4-FFF2-40B4-BE49-F238E27FC236}">
                <a16:creationId xmlns:a16="http://schemas.microsoft.com/office/drawing/2014/main" id="{F35C7915-2A65-44A0-8407-F3A9430EA7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273204" y="0"/>
            <a:ext cx="7641807" cy="6858000"/>
          </a:xfrm>
          <a:custGeom>
            <a:avLst/>
            <a:gdLst>
              <a:gd name="connsiteX0" fmla="*/ 1545336 w 5726048"/>
              <a:gd name="connsiteY0" fmla="*/ 0 h 5138737"/>
              <a:gd name="connsiteX1" fmla="*/ 0 w 5726048"/>
              <a:gd name="connsiteY1" fmla="*/ 5138738 h 5138737"/>
              <a:gd name="connsiteX2" fmla="*/ 1837754 w 5726048"/>
              <a:gd name="connsiteY2" fmla="*/ 5138738 h 5138737"/>
              <a:gd name="connsiteX3" fmla="*/ 2697385 w 5726048"/>
              <a:gd name="connsiteY3" fmla="*/ 1510760 h 5138737"/>
              <a:gd name="connsiteX4" fmla="*/ 3593211 w 5726048"/>
              <a:gd name="connsiteY4" fmla="*/ 5138738 h 5138737"/>
              <a:gd name="connsiteX5" fmla="*/ 5726049 w 5726048"/>
              <a:gd name="connsiteY5" fmla="*/ 5138738 h 5138737"/>
              <a:gd name="connsiteX6" fmla="*/ 4256056 w 5726048"/>
              <a:gd name="connsiteY6" fmla="*/ 0 h 5138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26048" h="5138737">
                <a:moveTo>
                  <a:pt x="1545336" y="0"/>
                </a:moveTo>
                <a:lnTo>
                  <a:pt x="0" y="5138738"/>
                </a:lnTo>
                <a:lnTo>
                  <a:pt x="1837754" y="5138738"/>
                </a:lnTo>
                <a:lnTo>
                  <a:pt x="2697385" y="1510760"/>
                </a:lnTo>
                <a:lnTo>
                  <a:pt x="3593211" y="5138738"/>
                </a:lnTo>
                <a:lnTo>
                  <a:pt x="5726049" y="5138738"/>
                </a:lnTo>
                <a:lnTo>
                  <a:pt x="4256056" y="0"/>
                </a:lnTo>
                <a:close/>
              </a:path>
            </a:pathLst>
          </a:custGeom>
          <a:solidFill>
            <a:schemeClr val="accent5">
              <a:alpha val="1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F257D4-C810-4CFA-8B86-45EE05E1BC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8869" y="893674"/>
            <a:ext cx="10515600" cy="495300"/>
          </a:xfrm>
          <a:prstGeom prst="rect">
            <a:avLst/>
          </a:prstGeom>
        </p:spPr>
        <p:txBody>
          <a:bodyPr/>
          <a:lstStyle>
            <a:lvl1pPr algn="ctr">
              <a:defRPr sz="3200" cap="all" spc="200" baseline="0">
                <a:solidFill>
                  <a:schemeClr val="accent5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23C10DEF-E8ED-436F-B228-86D73E3D45F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5100" y="2216238"/>
            <a:ext cx="3604193" cy="42236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 b="0" i="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 here </a:t>
            </a:r>
          </a:p>
        </p:txBody>
      </p:sp>
      <p:sp>
        <p:nvSpPr>
          <p:cNvPr id="9" name="Text Placeholder 17">
            <a:extLst>
              <a:ext uri="{FF2B5EF4-FFF2-40B4-BE49-F238E27FC236}">
                <a16:creationId xmlns:a16="http://schemas.microsoft.com/office/drawing/2014/main" id="{4CD509E6-3210-4BEC-B28E-BFF3CBD2189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4893" y="2638603"/>
            <a:ext cx="3603826" cy="332572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Font typeface="Segoe UI Light" panose="020B0502040204020203" pitchFamily="34" charset="0"/>
              <a:buNone/>
              <a:defRPr sz="1600" spc="5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98D55AF8-203B-4573-910D-40DAA7E3913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6540" y="2216238"/>
            <a:ext cx="3604193" cy="42236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 b="0" i="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 here </a:t>
            </a:r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AD2DFF4B-F817-4BFC-B12F-1E0457EF07B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406333" y="2638603"/>
            <a:ext cx="3603826" cy="332572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Font typeface="Segoe UI Light" panose="020B0502040204020203" pitchFamily="34" charset="0"/>
              <a:buNone/>
              <a:defRPr sz="1600" spc="5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1C8EFF5B-8675-4033-9576-3B84EED6C64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07980" y="2216238"/>
            <a:ext cx="3387610" cy="42236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 b="0" i="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 here </a:t>
            </a:r>
          </a:p>
        </p:txBody>
      </p:sp>
      <p:sp>
        <p:nvSpPr>
          <p:cNvPr id="16" name="Text Placeholder 17">
            <a:extLst>
              <a:ext uri="{FF2B5EF4-FFF2-40B4-BE49-F238E27FC236}">
                <a16:creationId xmlns:a16="http://schemas.microsoft.com/office/drawing/2014/main" id="{B47FAE44-E9F0-4F90-9E79-AFB6CE26F4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307772" y="2638603"/>
            <a:ext cx="3387265" cy="332572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Font typeface="Segoe UI Light" panose="020B0502040204020203" pitchFamily="34" charset="0"/>
              <a:buNone/>
              <a:defRPr sz="1600" spc="5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EB9BDF-11CB-4EA0-B2E4-1CD82B6EDA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A9E80BB-C0DF-4F1B-8821-E3FD53412EF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940558-56C3-4F42-A159-12BF887283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8091AB6-67A9-4FEE-98C9-495A1CCB1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39245703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85036E8E-72DC-4FB2-BC8F-CA1AD2F3B9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V="1">
            <a:off x="0" y="0"/>
            <a:ext cx="6095998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F5E96FC-B47B-4DA1-9369-B765A705FA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2287" y="2068863"/>
            <a:ext cx="4594823" cy="557552"/>
          </a:xfrm>
          <a:prstGeom prst="rect">
            <a:avLst/>
          </a:prstGeom>
        </p:spPr>
        <p:txBody>
          <a:bodyPr/>
          <a:lstStyle>
            <a:lvl1pPr>
              <a:defRPr sz="3200" cap="all" spc="2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1" name="Text Placeholder 12">
            <a:extLst>
              <a:ext uri="{FF2B5EF4-FFF2-40B4-BE49-F238E27FC236}">
                <a16:creationId xmlns:a16="http://schemas.microsoft.com/office/drawing/2014/main" id="{8800B990-833E-4C0D-A433-B21CF9A79B1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42287" y="2626414"/>
            <a:ext cx="4259684" cy="2859991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25000"/>
              </a:lnSpc>
              <a:buNone/>
              <a:defRPr sz="16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87627E8A-9EB4-41E2-8847-B5BDD7FC7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53862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A9E80BB-C0DF-4F1B-8821-E3FD53412EF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162D8A98-3508-4B88-A239-BBFF76D51F4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096000" y="0"/>
            <a:ext cx="6096000" cy="3429000"/>
          </a:xfrm>
          <a:prstGeom prst="rect">
            <a:avLst/>
          </a:prstGeom>
          <a:solidFill>
            <a:schemeClr val="accent2"/>
          </a:solidFill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6C103218-0175-45B7-900A-DF77A2CC6BE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095999" y="3429000"/>
            <a:ext cx="6096000" cy="3429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8F1478D8-A909-4307-9777-531032CF29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5998" y="6356350"/>
            <a:ext cx="3249170" cy="501649"/>
          </a:xfrm>
          <a:solidFill>
            <a:schemeClr val="accent1">
              <a:lumMod val="50000"/>
              <a:alpha val="9000"/>
            </a:schemeClr>
          </a:solidFill>
        </p:spPr>
        <p:txBody>
          <a:bodyPr lIns="365760" bIns="182880" anchor="b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F33DDC16-EF3C-4507-A82A-86B1B82C867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345167" y="6356350"/>
            <a:ext cx="2846831" cy="501650"/>
          </a:xfrm>
          <a:solidFill>
            <a:schemeClr val="accent1">
              <a:lumMod val="50000"/>
              <a:alpha val="9000"/>
            </a:schemeClr>
          </a:solidFill>
        </p:spPr>
        <p:txBody>
          <a:bodyPr rIns="594360" bIns="182880"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30529999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61E42000-EF35-469E-8324-0C7BD97EF71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6FEB11-3B93-4C0A-A820-D5B092929B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5575851" cy="4210387"/>
          </a:xfrm>
          <a:prstGeom prst="rect">
            <a:avLst/>
          </a:prstGeom>
          <a:solidFill>
            <a:schemeClr val="accent1">
              <a:lumMod val="50000"/>
              <a:alpha val="9000"/>
            </a:schemeClr>
          </a:solidFill>
        </p:spPr>
        <p:txBody>
          <a:bodyPr lIns="868680" bIns="182880" anchor="b"/>
          <a:lstStyle>
            <a:lvl1pPr>
              <a:defRPr sz="3200" cap="all" spc="2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add title</a:t>
            </a:r>
          </a:p>
        </p:txBody>
      </p:sp>
      <p:sp>
        <p:nvSpPr>
          <p:cNvPr id="8" name="Text Placeholder 12">
            <a:extLst>
              <a:ext uri="{FF2B5EF4-FFF2-40B4-BE49-F238E27FC236}">
                <a16:creationId xmlns:a16="http://schemas.microsoft.com/office/drawing/2014/main" id="{CE695F7E-76BA-4A5F-9C71-C47DD1B567B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-1" y="4210388"/>
            <a:ext cx="5575849" cy="2118216"/>
          </a:xfrm>
          <a:prstGeom prst="rect">
            <a:avLst/>
          </a:prstGeom>
          <a:solidFill>
            <a:schemeClr val="accent1">
              <a:lumMod val="50000"/>
              <a:alpha val="9000"/>
            </a:schemeClr>
          </a:solidFill>
        </p:spPr>
        <p:txBody>
          <a:bodyPr lIns="822960" anchor="t"/>
          <a:lstStyle>
            <a:lvl1pPr marL="0" indent="0">
              <a:lnSpc>
                <a:spcPct val="125000"/>
              </a:lnSpc>
              <a:buNone/>
              <a:defRPr sz="16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66E471-F864-4D68-9682-2E0108374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1" y="6331226"/>
            <a:ext cx="3497063" cy="526774"/>
          </a:xfrm>
          <a:solidFill>
            <a:schemeClr val="accent1">
              <a:lumMod val="50000"/>
              <a:alpha val="9000"/>
            </a:schemeClr>
          </a:solidFill>
        </p:spPr>
        <p:txBody>
          <a:bodyPr lIns="850392" bIns="13716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A9E80BB-C0DF-4F1B-8821-E3FD53412EF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32384D-15A3-4765-AA16-FD8F27E55C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97062" y="6336472"/>
            <a:ext cx="5197878" cy="529397"/>
          </a:xfrm>
          <a:solidFill>
            <a:schemeClr val="accent1">
              <a:lumMod val="50000"/>
              <a:alpha val="9000"/>
            </a:schemeClr>
          </a:solidFill>
        </p:spPr>
        <p:txBody>
          <a:bodyPr bIns="18288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3BEB306-C51D-4724-AA0E-9EFA95D698D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94940" y="6328604"/>
            <a:ext cx="3497060" cy="529396"/>
          </a:xfrm>
          <a:solidFill>
            <a:schemeClr val="accent1">
              <a:lumMod val="50000"/>
              <a:alpha val="9000"/>
            </a:schemeClr>
          </a:solidFill>
        </p:spPr>
        <p:txBody>
          <a:bodyPr rIns="585216" bIns="18288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16855465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3ECBA8-B670-42D7-A41A-9EEF34539A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59826" y="1209670"/>
            <a:ext cx="5135764" cy="495300"/>
          </a:xfrm>
          <a:prstGeom prst="rect">
            <a:avLst/>
          </a:prstGeom>
        </p:spPr>
        <p:txBody>
          <a:bodyPr/>
          <a:lstStyle>
            <a:lvl1pPr>
              <a:defRPr sz="3200" cap="all" spc="2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4D74CE58-DADF-49AA-ACA2-255E4E0CEFF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908065E7-24BC-4E6E-B716-10D3EFBE36B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559826" y="1789866"/>
            <a:ext cx="5135764" cy="357725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5000"/>
              </a:lnSpc>
              <a:buNone/>
              <a:defRPr sz="18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6810BB-89E8-42E9-835D-08D37EEA1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A9E80BB-C0DF-4F1B-8821-E3FD53412EF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A8AC4F-C5EE-4991-A325-A93AAFB465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73368" y="6356350"/>
            <a:ext cx="2971800" cy="365125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67D8A0-22D0-4A0F-9295-1F6FA4AAC44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939528" y="6356350"/>
            <a:ext cx="1756062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919464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DFB531-EB7A-4EBE-8F44-25261902B9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07463" y="986268"/>
            <a:ext cx="2893813" cy="1034385"/>
          </a:xfrm>
          <a:prstGeom prst="rect">
            <a:avLst/>
          </a:prstGeom>
        </p:spPr>
        <p:txBody>
          <a:bodyPr anchor="ctr"/>
          <a:lstStyle>
            <a:lvl1pPr algn="r">
              <a:defRPr sz="3200" cap="all" spc="20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546163CD-B898-4FBF-A465-61F3E3E8705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41407" y="699461"/>
            <a:ext cx="6547507" cy="1552015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25000"/>
              </a:lnSpc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E661CDF2-6D55-4CB0-89A5-D6E2B7AA899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2993571"/>
            <a:ext cx="12192000" cy="386442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125E9E-378B-4941-AEA1-E4C3CD1511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356350"/>
            <a:ext cx="3497062" cy="501650"/>
          </a:xfrm>
          <a:solidFill>
            <a:schemeClr val="accent6">
              <a:alpha val="7000"/>
            </a:schemeClr>
          </a:solidFill>
        </p:spPr>
        <p:txBody>
          <a:bodyPr lIns="841248" bIns="13716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A9E80BB-C0DF-4F1B-8821-E3FD53412EF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02E291-B9AF-4251-9B9C-4312637781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97062" y="6356350"/>
            <a:ext cx="5197878" cy="501650"/>
          </a:xfrm>
          <a:solidFill>
            <a:schemeClr val="accent6">
              <a:alpha val="7000"/>
            </a:schemeClr>
          </a:solidFill>
        </p:spPr>
        <p:txBody>
          <a:bodyPr bIns="18288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657E80-C904-497A-A70B-BB9ADEB338C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94940" y="6356350"/>
            <a:ext cx="3497060" cy="501650"/>
          </a:xfrm>
          <a:solidFill>
            <a:schemeClr val="accent6">
              <a:alpha val="7000"/>
            </a:schemeClr>
          </a:solidFill>
        </p:spPr>
        <p:txBody>
          <a:bodyPr rIns="576072" bIns="18288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38331835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mary Go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1FA64E0E-E550-49C2-B38B-9C648C6A5BB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8B791D-4947-41E3-B728-76AB29D7C5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71176" y="0"/>
            <a:ext cx="4020824" cy="2300397"/>
          </a:xfrm>
          <a:prstGeom prst="rect">
            <a:avLst/>
          </a:prstGeom>
          <a:solidFill>
            <a:schemeClr val="accent6">
              <a:lumMod val="60000"/>
              <a:lumOff val="40000"/>
              <a:alpha val="5000"/>
            </a:schemeClr>
          </a:solidFill>
        </p:spPr>
        <p:txBody>
          <a:bodyPr rIns="822960" anchor="b"/>
          <a:lstStyle>
            <a:lvl1pPr>
              <a:lnSpc>
                <a:spcPct val="80000"/>
              </a:lnSpc>
              <a:defRPr sz="4800" cap="all" spc="200" baseline="0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0" name="Text Placeholder 12">
            <a:extLst>
              <a:ext uri="{FF2B5EF4-FFF2-40B4-BE49-F238E27FC236}">
                <a16:creationId xmlns:a16="http://schemas.microsoft.com/office/drawing/2014/main" id="{3B94FF5B-17D8-4363-BD43-E7FFC770F6A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71176" y="2300396"/>
            <a:ext cx="4020824" cy="4557603"/>
          </a:xfrm>
          <a:prstGeom prst="rect">
            <a:avLst/>
          </a:prstGeom>
          <a:solidFill>
            <a:schemeClr val="accent6">
              <a:lumMod val="60000"/>
              <a:lumOff val="40000"/>
              <a:alpha val="5000"/>
            </a:schemeClr>
          </a:solidFill>
        </p:spPr>
        <p:txBody>
          <a:bodyPr tIns="0" anchor="t"/>
          <a:lstStyle>
            <a:lvl1pPr marL="0" indent="0">
              <a:lnSpc>
                <a:spcPct val="100000"/>
              </a:lnSpc>
              <a:buNone/>
              <a:defRPr sz="2000" i="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4840907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arterly Performa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C985EDE1-FE1A-4043-AB3E-E13190B787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" y="1503644"/>
            <a:ext cx="12192001" cy="5364865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CF8FCAF0-1279-48CD-BFE0-EFED8A6779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5562" y="522081"/>
            <a:ext cx="10515600" cy="495300"/>
          </a:xfrm>
          <a:prstGeom prst="rect">
            <a:avLst/>
          </a:prstGeom>
        </p:spPr>
        <p:txBody>
          <a:bodyPr anchor="ctr"/>
          <a:lstStyle>
            <a:lvl1pPr>
              <a:defRPr sz="3200" cap="all" spc="20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EAAD25-9222-493C-B78E-39CBE372C976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753862" y="2025650"/>
            <a:ext cx="10580888" cy="40052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Click to add content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BDEB8E-59E0-4561-A350-0EDC248A14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A9E80BB-C0DF-4F1B-8821-E3FD53412EF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A9F8B16-6E70-48F1-ABCB-F2148C86D8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BEE72C9-BAB9-4BA3-B9CD-76AF01FEE2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13260183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reas of Growth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713D239-DB55-46D9-B88F-C809680A29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153398" cy="685800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19D5FC72-7358-4D0F-9641-569FD46E3C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3193" y="546310"/>
            <a:ext cx="7121174" cy="495301"/>
          </a:xfrm>
          <a:prstGeom prst="rect">
            <a:avLst/>
          </a:prstGeom>
        </p:spPr>
        <p:txBody>
          <a:bodyPr/>
          <a:lstStyle>
            <a:lvl1pPr>
              <a:defRPr sz="3200" cap="all" spc="2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F33C1F73-10F3-4E1E-9979-32DF285843BC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47725" y="1528474"/>
            <a:ext cx="6450013" cy="412873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Click to add content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EB65BE-7BDE-4397-B2E2-054F84A86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A9E80BB-C0DF-4F1B-8821-E3FD53412EF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ED511C-2385-406C-93EF-6DBAA0E307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52731805-E2BE-413D-92F8-D2E87559B22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153398" y="0"/>
            <a:ext cx="4038602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59D6116-4671-4C7B-A118-E31B1369C0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28603836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>
            <a:extLst>
              <a:ext uri="{FF2B5EF4-FFF2-40B4-BE49-F238E27FC236}">
                <a16:creationId xmlns:a16="http://schemas.microsoft.com/office/drawing/2014/main" id="{650337A3-2F47-4D9A-B240-572DD3AE3F1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83DDD687-62AC-4FD3-A6C3-9857FD3187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5970123" cy="4684719"/>
          </a:xfrm>
          <a:prstGeom prst="rect">
            <a:avLst/>
          </a:prstGeom>
          <a:solidFill>
            <a:schemeClr val="accent1">
              <a:lumMod val="50000"/>
              <a:alpha val="9000"/>
            </a:schemeClr>
          </a:solidFill>
        </p:spPr>
        <p:txBody>
          <a:bodyPr lIns="822960" anchor="b"/>
          <a:lstStyle>
            <a:lvl1pPr>
              <a:lnSpc>
                <a:spcPct val="80000"/>
              </a:lnSpc>
              <a:spcBef>
                <a:spcPts val="1000"/>
              </a:spcBef>
              <a:defRPr sz="4000" cap="all" spc="200" baseline="0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7" name="Text Placeholder 12">
            <a:extLst>
              <a:ext uri="{FF2B5EF4-FFF2-40B4-BE49-F238E27FC236}">
                <a16:creationId xmlns:a16="http://schemas.microsoft.com/office/drawing/2014/main" id="{72DB0EA3-58EE-48BD-8592-2D27FEC19C6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0" y="4684719"/>
            <a:ext cx="5970123" cy="2173281"/>
          </a:xfrm>
          <a:prstGeom prst="rect">
            <a:avLst/>
          </a:prstGeom>
          <a:solidFill>
            <a:schemeClr val="accent1">
              <a:lumMod val="50000"/>
              <a:alpha val="9000"/>
            </a:schemeClr>
          </a:solidFill>
        </p:spPr>
        <p:txBody>
          <a:bodyPr lIns="822960" tIns="182880" anchor="t"/>
          <a:lstStyle>
            <a:lvl1pPr marL="0" indent="0">
              <a:lnSpc>
                <a:spcPct val="100000"/>
              </a:lnSpc>
              <a:buNone/>
              <a:defRPr sz="2000" i="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D3E4EC-869C-4BBF-B0EC-C2DCA3143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A9E80BB-C0DF-4F1B-8821-E3FD53412EF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D793A8E-14B8-4534-832A-F3787F7352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A466EFA-EBB1-46E4-BC21-6BD36CBA4E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20XX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EE2DC116-1C4B-4BAE-B1C8-8EA04BBB8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4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70122" y="0"/>
            <a:ext cx="62218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8016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Our Team_4-Up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aphic 31">
            <a:extLst>
              <a:ext uri="{FF2B5EF4-FFF2-40B4-BE49-F238E27FC236}">
                <a16:creationId xmlns:a16="http://schemas.microsoft.com/office/drawing/2014/main" id="{CF0790E0-1B60-43FC-9885-BE17713C51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3" y="0"/>
            <a:ext cx="12203044" cy="6857999"/>
            <a:chOff x="1524000" y="857250"/>
            <a:chExt cx="9143809" cy="5138737"/>
          </a:xfrm>
          <a:solidFill>
            <a:schemeClr val="accent2">
              <a:lumMod val="20000"/>
              <a:lumOff val="80000"/>
              <a:alpha val="10000"/>
            </a:schemeClr>
          </a:solidFill>
        </p:grpSpPr>
        <p:sp>
          <p:nvSpPr>
            <p:cNvPr id="34" name="Graphic 31">
              <a:extLst>
                <a:ext uri="{FF2B5EF4-FFF2-40B4-BE49-F238E27FC236}">
                  <a16:creationId xmlns:a16="http://schemas.microsoft.com/office/drawing/2014/main" id="{34F66DF3-E60A-4AA6-B3DB-F4D6D7BB0CA2}"/>
                </a:ext>
              </a:extLst>
            </p:cNvPr>
            <p:cNvSpPr/>
            <p:nvPr/>
          </p:nvSpPr>
          <p:spPr>
            <a:xfrm>
              <a:off x="1524000" y="857250"/>
              <a:ext cx="2959036" cy="5138737"/>
            </a:xfrm>
            <a:custGeom>
              <a:avLst/>
              <a:gdLst>
                <a:gd name="connsiteX0" fmla="*/ 0 w 2959036"/>
                <a:gd name="connsiteY0" fmla="*/ 0 h 5138737"/>
                <a:gd name="connsiteX1" fmla="*/ 0 w 2959036"/>
                <a:gd name="connsiteY1" fmla="*/ 5138738 h 5138737"/>
                <a:gd name="connsiteX2" fmla="*/ 2959037 w 2959036"/>
                <a:gd name="connsiteY2" fmla="*/ 5138738 h 5138737"/>
                <a:gd name="connsiteX3" fmla="*/ 926306 w 2959036"/>
                <a:gd name="connsiteY3" fmla="*/ 0 h 5138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59036" h="5138737">
                  <a:moveTo>
                    <a:pt x="0" y="0"/>
                  </a:moveTo>
                  <a:lnTo>
                    <a:pt x="0" y="5138738"/>
                  </a:lnTo>
                  <a:lnTo>
                    <a:pt x="2959037" y="5138738"/>
                  </a:lnTo>
                  <a:lnTo>
                    <a:pt x="926306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Graphic 31">
              <a:extLst>
                <a:ext uri="{FF2B5EF4-FFF2-40B4-BE49-F238E27FC236}">
                  <a16:creationId xmlns:a16="http://schemas.microsoft.com/office/drawing/2014/main" id="{EE7F6774-879D-4323-A44D-99E0E5F5A719}"/>
                </a:ext>
              </a:extLst>
            </p:cNvPr>
            <p:cNvSpPr/>
            <p:nvPr/>
          </p:nvSpPr>
          <p:spPr>
            <a:xfrm>
              <a:off x="7712011" y="857250"/>
              <a:ext cx="2955798" cy="5138737"/>
            </a:xfrm>
            <a:custGeom>
              <a:avLst/>
              <a:gdLst>
                <a:gd name="connsiteX0" fmla="*/ 2032731 w 2955798"/>
                <a:gd name="connsiteY0" fmla="*/ 0 h 5138737"/>
                <a:gd name="connsiteX1" fmla="*/ 0 w 2955798"/>
                <a:gd name="connsiteY1" fmla="*/ 5138738 h 5138737"/>
                <a:gd name="connsiteX2" fmla="*/ 2955798 w 2955798"/>
                <a:gd name="connsiteY2" fmla="*/ 5138738 h 5138737"/>
                <a:gd name="connsiteX3" fmla="*/ 2955798 w 2955798"/>
                <a:gd name="connsiteY3" fmla="*/ 0 h 5138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55798" h="5138737">
                  <a:moveTo>
                    <a:pt x="2032731" y="0"/>
                  </a:moveTo>
                  <a:lnTo>
                    <a:pt x="0" y="5138738"/>
                  </a:lnTo>
                  <a:lnTo>
                    <a:pt x="2955798" y="5138738"/>
                  </a:lnTo>
                  <a:lnTo>
                    <a:pt x="2955798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030753C-2041-4585-A2AE-13937CA090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3862" y="524565"/>
            <a:ext cx="10941728" cy="576447"/>
          </a:xfrm>
          <a:prstGeom prst="rect">
            <a:avLst/>
          </a:prstGeom>
        </p:spPr>
        <p:txBody>
          <a:bodyPr/>
          <a:lstStyle>
            <a:lvl1pPr algn="ctr">
              <a:defRPr sz="3200" cap="all" spc="2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F5EA5C7E-24B9-4B88-95BD-424B41B48946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944172" y="2121764"/>
            <a:ext cx="2357652" cy="20025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11" name="Text Placeholder 17">
            <a:extLst>
              <a:ext uri="{FF2B5EF4-FFF2-40B4-BE49-F238E27FC236}">
                <a16:creationId xmlns:a16="http://schemas.microsoft.com/office/drawing/2014/main" id="{A4C2DF15-CF4F-4138-B50F-1BF33309B44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44170" y="4124337"/>
            <a:ext cx="2357652" cy="475149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6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F76B399A-F991-43E9-ACD8-BEE6C345D7F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44170" y="4599485"/>
            <a:ext cx="2357652" cy="475147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b="0" i="0" cap="none" spc="2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title</a:t>
            </a:r>
          </a:p>
        </p:txBody>
      </p:sp>
      <p:sp>
        <p:nvSpPr>
          <p:cNvPr id="13" name="Picture Placeholder 9">
            <a:extLst>
              <a:ext uri="{FF2B5EF4-FFF2-40B4-BE49-F238E27FC236}">
                <a16:creationId xmlns:a16="http://schemas.microsoft.com/office/drawing/2014/main" id="{B1EB9900-27EA-4146-A3BC-990DAA7362EE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3582316" y="2121764"/>
            <a:ext cx="2357652" cy="20025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14" name="Text Placeholder 17">
            <a:extLst>
              <a:ext uri="{FF2B5EF4-FFF2-40B4-BE49-F238E27FC236}">
                <a16:creationId xmlns:a16="http://schemas.microsoft.com/office/drawing/2014/main" id="{F295B36C-312A-4F68-8785-926AF39DEC4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582314" y="4124337"/>
            <a:ext cx="2357652" cy="475149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6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5" name="Text Placeholder 17">
            <a:extLst>
              <a:ext uri="{FF2B5EF4-FFF2-40B4-BE49-F238E27FC236}">
                <a16:creationId xmlns:a16="http://schemas.microsoft.com/office/drawing/2014/main" id="{5A69567D-C005-4D58-8A97-3779831CA02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582314" y="4599485"/>
            <a:ext cx="2357652" cy="475147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b="0" i="0" cap="none" spc="2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title</a:t>
            </a:r>
          </a:p>
        </p:txBody>
      </p:sp>
      <p:sp>
        <p:nvSpPr>
          <p:cNvPr id="16" name="Picture Placeholder 9">
            <a:extLst>
              <a:ext uri="{FF2B5EF4-FFF2-40B4-BE49-F238E27FC236}">
                <a16:creationId xmlns:a16="http://schemas.microsoft.com/office/drawing/2014/main" id="{64FE9303-BBC0-4C8D-B7AB-5CD3E76A9816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6220462" y="2121764"/>
            <a:ext cx="2357652" cy="20025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17" name="Text Placeholder 17">
            <a:extLst>
              <a:ext uri="{FF2B5EF4-FFF2-40B4-BE49-F238E27FC236}">
                <a16:creationId xmlns:a16="http://schemas.microsoft.com/office/drawing/2014/main" id="{CA8A35E4-E339-4851-8E87-ADD5A47D8B7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220460" y="4124337"/>
            <a:ext cx="2357652" cy="475149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6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C46C1B6D-3302-4939-ABCB-D64D49E0C0B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220460" y="4599485"/>
            <a:ext cx="2357652" cy="475147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b="0" i="0" cap="none" spc="2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title</a:t>
            </a:r>
          </a:p>
        </p:txBody>
      </p:sp>
      <p:sp>
        <p:nvSpPr>
          <p:cNvPr id="19" name="Picture Placeholder 9">
            <a:extLst>
              <a:ext uri="{FF2B5EF4-FFF2-40B4-BE49-F238E27FC236}">
                <a16:creationId xmlns:a16="http://schemas.microsoft.com/office/drawing/2014/main" id="{3BE0235D-B66F-4F0B-A4C1-5F7D63C93E9D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8858606" y="2121764"/>
            <a:ext cx="2357652" cy="20025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20" name="Text Placeholder 17">
            <a:extLst>
              <a:ext uri="{FF2B5EF4-FFF2-40B4-BE49-F238E27FC236}">
                <a16:creationId xmlns:a16="http://schemas.microsoft.com/office/drawing/2014/main" id="{DB1DD411-2914-4927-88D8-49C5F77DBF7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858604" y="4124337"/>
            <a:ext cx="2357652" cy="475149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6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D913D89D-8800-41B2-9284-538E008D449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858604" y="4599485"/>
            <a:ext cx="2357652" cy="475147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b="0" i="0" cap="none" spc="2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6B141C-4594-45E3-A576-83731131CA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A9E80BB-C0DF-4F1B-8821-E3FD53412EF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524755-F827-42EA-8E6C-044C8D7B53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5C860E-9305-4F6A-96A9-2F014B27B2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24937652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_8-Up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aphic 31">
            <a:extLst>
              <a:ext uri="{FF2B5EF4-FFF2-40B4-BE49-F238E27FC236}">
                <a16:creationId xmlns:a16="http://schemas.microsoft.com/office/drawing/2014/main" id="{1E04AE1B-EA25-4B01-8936-C5A4E253B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3" y="0"/>
            <a:ext cx="12203044" cy="6857999"/>
            <a:chOff x="1524000" y="857250"/>
            <a:chExt cx="9143809" cy="5138737"/>
          </a:xfrm>
          <a:solidFill>
            <a:schemeClr val="accent2">
              <a:lumMod val="20000"/>
              <a:lumOff val="80000"/>
              <a:alpha val="10000"/>
            </a:schemeClr>
          </a:solidFill>
        </p:grpSpPr>
        <p:sp>
          <p:nvSpPr>
            <p:cNvPr id="20" name="Graphic 31">
              <a:extLst>
                <a:ext uri="{FF2B5EF4-FFF2-40B4-BE49-F238E27FC236}">
                  <a16:creationId xmlns:a16="http://schemas.microsoft.com/office/drawing/2014/main" id="{22105375-AFBE-4CFC-B01F-D4EDF8518F26}"/>
                </a:ext>
              </a:extLst>
            </p:cNvPr>
            <p:cNvSpPr/>
            <p:nvPr/>
          </p:nvSpPr>
          <p:spPr>
            <a:xfrm>
              <a:off x="1524000" y="857250"/>
              <a:ext cx="2959036" cy="5138737"/>
            </a:xfrm>
            <a:custGeom>
              <a:avLst/>
              <a:gdLst>
                <a:gd name="connsiteX0" fmla="*/ 0 w 2959036"/>
                <a:gd name="connsiteY0" fmla="*/ 0 h 5138737"/>
                <a:gd name="connsiteX1" fmla="*/ 0 w 2959036"/>
                <a:gd name="connsiteY1" fmla="*/ 5138738 h 5138737"/>
                <a:gd name="connsiteX2" fmla="*/ 2959037 w 2959036"/>
                <a:gd name="connsiteY2" fmla="*/ 5138738 h 5138737"/>
                <a:gd name="connsiteX3" fmla="*/ 926306 w 2959036"/>
                <a:gd name="connsiteY3" fmla="*/ 0 h 5138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59036" h="5138737">
                  <a:moveTo>
                    <a:pt x="0" y="0"/>
                  </a:moveTo>
                  <a:lnTo>
                    <a:pt x="0" y="5138738"/>
                  </a:lnTo>
                  <a:lnTo>
                    <a:pt x="2959037" y="5138738"/>
                  </a:lnTo>
                  <a:lnTo>
                    <a:pt x="926306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Graphic 31">
              <a:extLst>
                <a:ext uri="{FF2B5EF4-FFF2-40B4-BE49-F238E27FC236}">
                  <a16:creationId xmlns:a16="http://schemas.microsoft.com/office/drawing/2014/main" id="{0E3207F4-D40C-44E6-8726-1386115F5870}"/>
                </a:ext>
              </a:extLst>
            </p:cNvPr>
            <p:cNvSpPr/>
            <p:nvPr/>
          </p:nvSpPr>
          <p:spPr>
            <a:xfrm>
              <a:off x="7712011" y="857250"/>
              <a:ext cx="2955798" cy="5138737"/>
            </a:xfrm>
            <a:custGeom>
              <a:avLst/>
              <a:gdLst>
                <a:gd name="connsiteX0" fmla="*/ 2032731 w 2955798"/>
                <a:gd name="connsiteY0" fmla="*/ 0 h 5138737"/>
                <a:gd name="connsiteX1" fmla="*/ 0 w 2955798"/>
                <a:gd name="connsiteY1" fmla="*/ 5138738 h 5138737"/>
                <a:gd name="connsiteX2" fmla="*/ 2955798 w 2955798"/>
                <a:gd name="connsiteY2" fmla="*/ 5138738 h 5138737"/>
                <a:gd name="connsiteX3" fmla="*/ 2955798 w 2955798"/>
                <a:gd name="connsiteY3" fmla="*/ 0 h 5138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55798" h="5138737">
                  <a:moveTo>
                    <a:pt x="2032731" y="0"/>
                  </a:moveTo>
                  <a:lnTo>
                    <a:pt x="0" y="5138738"/>
                  </a:lnTo>
                  <a:lnTo>
                    <a:pt x="2955798" y="5138738"/>
                  </a:lnTo>
                  <a:lnTo>
                    <a:pt x="2955798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1C1735E-0205-42E3-A5CB-FC6DF991AC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8829" y="523748"/>
            <a:ext cx="10515600" cy="556795"/>
          </a:xfrm>
          <a:prstGeom prst="rect">
            <a:avLst/>
          </a:prstGeom>
        </p:spPr>
        <p:txBody>
          <a:bodyPr/>
          <a:lstStyle>
            <a:lvl1pPr algn="ctr">
              <a:defRPr sz="3200" cap="all" spc="2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58" name="Picture Placeholder 9">
            <a:extLst>
              <a:ext uri="{FF2B5EF4-FFF2-40B4-BE49-F238E27FC236}">
                <a16:creationId xmlns:a16="http://schemas.microsoft.com/office/drawing/2014/main" id="{92A77282-5267-4F71-A0BF-DF82ED909EC1}"/>
              </a:ext>
            </a:extLst>
          </p:cNvPr>
          <p:cNvSpPr>
            <a:spLocks noGrp="1"/>
          </p:cNvSpPr>
          <p:nvPr>
            <p:ph type="pic" sz="quarter" idx="57" hasCustomPrompt="1"/>
          </p:nvPr>
        </p:nvSpPr>
        <p:spPr>
          <a:xfrm>
            <a:off x="1620451" y="1520596"/>
            <a:ext cx="1412050" cy="11472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56" name="Text Placeholder 17">
            <a:extLst>
              <a:ext uri="{FF2B5EF4-FFF2-40B4-BE49-F238E27FC236}">
                <a16:creationId xmlns:a16="http://schemas.microsoft.com/office/drawing/2014/main" id="{3EA4E6FE-F090-4542-81C0-C6D241E74689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1291631" y="2673057"/>
            <a:ext cx="2069691" cy="476403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6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57" name="Text Placeholder 17">
            <a:extLst>
              <a:ext uri="{FF2B5EF4-FFF2-40B4-BE49-F238E27FC236}">
                <a16:creationId xmlns:a16="http://schemas.microsoft.com/office/drawing/2014/main" id="{E99767A9-AC54-4743-BBA3-FB9452700C74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1291631" y="3148500"/>
            <a:ext cx="2069691" cy="57322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1200" b="0" i="0" cap="none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59" name="Picture Placeholder 9">
            <a:extLst>
              <a:ext uri="{FF2B5EF4-FFF2-40B4-BE49-F238E27FC236}">
                <a16:creationId xmlns:a16="http://schemas.microsoft.com/office/drawing/2014/main" id="{E8AE39FE-294D-4DF3-8C81-E1072C748094}"/>
              </a:ext>
            </a:extLst>
          </p:cNvPr>
          <p:cNvSpPr>
            <a:spLocks noGrp="1"/>
          </p:cNvSpPr>
          <p:nvPr>
            <p:ph type="pic" sz="quarter" idx="58" hasCustomPrompt="1"/>
          </p:nvPr>
        </p:nvSpPr>
        <p:spPr>
          <a:xfrm>
            <a:off x="4119392" y="1520596"/>
            <a:ext cx="1412050" cy="11472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62" name="Text Placeholder 17">
            <a:extLst>
              <a:ext uri="{FF2B5EF4-FFF2-40B4-BE49-F238E27FC236}">
                <a16:creationId xmlns:a16="http://schemas.microsoft.com/office/drawing/2014/main" id="{1707D82F-527A-4E2B-A75C-1AAA60F6634B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3791533" y="2674147"/>
            <a:ext cx="2069691" cy="476403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6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63" name="Text Placeholder 17">
            <a:extLst>
              <a:ext uri="{FF2B5EF4-FFF2-40B4-BE49-F238E27FC236}">
                <a16:creationId xmlns:a16="http://schemas.microsoft.com/office/drawing/2014/main" id="{5BBF407E-9CF1-4FD6-B672-644EDFEDD639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3791533" y="3149590"/>
            <a:ext cx="2069691" cy="57322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1200" b="0" i="0" cap="none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60" name="Picture Placeholder 9">
            <a:extLst>
              <a:ext uri="{FF2B5EF4-FFF2-40B4-BE49-F238E27FC236}">
                <a16:creationId xmlns:a16="http://schemas.microsoft.com/office/drawing/2014/main" id="{1A3ECF3D-730A-4424-B01D-D8F4C0DA9491}"/>
              </a:ext>
            </a:extLst>
          </p:cNvPr>
          <p:cNvSpPr>
            <a:spLocks noGrp="1"/>
          </p:cNvSpPr>
          <p:nvPr>
            <p:ph type="pic" sz="quarter" idx="59" hasCustomPrompt="1"/>
          </p:nvPr>
        </p:nvSpPr>
        <p:spPr>
          <a:xfrm>
            <a:off x="6549002" y="1520596"/>
            <a:ext cx="1412049" cy="11472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64" name="Text Placeholder 17">
            <a:extLst>
              <a:ext uri="{FF2B5EF4-FFF2-40B4-BE49-F238E27FC236}">
                <a16:creationId xmlns:a16="http://schemas.microsoft.com/office/drawing/2014/main" id="{225B5D42-F20D-409F-8623-A64142EC2C45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6323796" y="2667872"/>
            <a:ext cx="2069691" cy="476403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6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65" name="Text Placeholder 17">
            <a:extLst>
              <a:ext uri="{FF2B5EF4-FFF2-40B4-BE49-F238E27FC236}">
                <a16:creationId xmlns:a16="http://schemas.microsoft.com/office/drawing/2014/main" id="{D20F4DBB-A572-46A8-A5B4-3BA6B7FC2B46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6323796" y="3143315"/>
            <a:ext cx="2069691" cy="57322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1200" b="0" i="0" cap="none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61" name="Picture Placeholder 9">
            <a:extLst>
              <a:ext uri="{FF2B5EF4-FFF2-40B4-BE49-F238E27FC236}">
                <a16:creationId xmlns:a16="http://schemas.microsoft.com/office/drawing/2014/main" id="{91595987-3A61-4A00-9863-883E32AD8340}"/>
              </a:ext>
            </a:extLst>
          </p:cNvPr>
          <p:cNvSpPr>
            <a:spLocks noGrp="1"/>
          </p:cNvSpPr>
          <p:nvPr>
            <p:ph type="pic" sz="quarter" idx="60" hasCustomPrompt="1"/>
          </p:nvPr>
        </p:nvSpPr>
        <p:spPr>
          <a:xfrm>
            <a:off x="9174860" y="1520596"/>
            <a:ext cx="1412049" cy="11472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66" name="Text Placeholder 17">
            <a:extLst>
              <a:ext uri="{FF2B5EF4-FFF2-40B4-BE49-F238E27FC236}">
                <a16:creationId xmlns:a16="http://schemas.microsoft.com/office/drawing/2014/main" id="{B38C024F-59AC-4BC0-9508-BEBF057E1A91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8846039" y="2666912"/>
            <a:ext cx="2069691" cy="476403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6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67" name="Text Placeholder 17">
            <a:extLst>
              <a:ext uri="{FF2B5EF4-FFF2-40B4-BE49-F238E27FC236}">
                <a16:creationId xmlns:a16="http://schemas.microsoft.com/office/drawing/2014/main" id="{BDB9CAD8-A37F-40F0-9C11-F79C660A79D7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8846039" y="3142355"/>
            <a:ext cx="2069691" cy="57322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1200" b="0" i="0" cap="none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38" name="Picture Placeholder 9">
            <a:extLst>
              <a:ext uri="{FF2B5EF4-FFF2-40B4-BE49-F238E27FC236}">
                <a16:creationId xmlns:a16="http://schemas.microsoft.com/office/drawing/2014/main" id="{4CC2980B-7671-4F8C-BADD-CF2C88294E85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1620451" y="3853061"/>
            <a:ext cx="1412050" cy="11472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30" name="Text Placeholder 17">
            <a:extLst>
              <a:ext uri="{FF2B5EF4-FFF2-40B4-BE49-F238E27FC236}">
                <a16:creationId xmlns:a16="http://schemas.microsoft.com/office/drawing/2014/main" id="{E962E00C-0CE9-4ED2-8C51-91478F77760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291631" y="5005522"/>
            <a:ext cx="2069691" cy="476403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6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31" name="Text Placeholder 17">
            <a:extLst>
              <a:ext uri="{FF2B5EF4-FFF2-40B4-BE49-F238E27FC236}">
                <a16:creationId xmlns:a16="http://schemas.microsoft.com/office/drawing/2014/main" id="{285E7C77-6013-467F-AA0B-DB65984B251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291631" y="5480965"/>
            <a:ext cx="2069691" cy="55679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1200" b="0" i="0" cap="none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39" name="Picture Placeholder 9">
            <a:extLst>
              <a:ext uri="{FF2B5EF4-FFF2-40B4-BE49-F238E27FC236}">
                <a16:creationId xmlns:a16="http://schemas.microsoft.com/office/drawing/2014/main" id="{7D6F633A-FD80-4D2C-8476-8100D39C6B64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4119392" y="3853061"/>
            <a:ext cx="1412050" cy="11472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50" name="Text Placeholder 17">
            <a:extLst>
              <a:ext uri="{FF2B5EF4-FFF2-40B4-BE49-F238E27FC236}">
                <a16:creationId xmlns:a16="http://schemas.microsoft.com/office/drawing/2014/main" id="{534B036E-ECDB-4305-8A01-66F6D547169A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791533" y="5006612"/>
            <a:ext cx="2069691" cy="476403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6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51" name="Text Placeholder 17">
            <a:extLst>
              <a:ext uri="{FF2B5EF4-FFF2-40B4-BE49-F238E27FC236}">
                <a16:creationId xmlns:a16="http://schemas.microsoft.com/office/drawing/2014/main" id="{F074C60B-FADB-4F44-B718-C0687D1D436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3791533" y="5482055"/>
            <a:ext cx="2069691" cy="55679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1200" b="0" i="0" cap="none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40" name="Picture Placeholder 9">
            <a:extLst>
              <a:ext uri="{FF2B5EF4-FFF2-40B4-BE49-F238E27FC236}">
                <a16:creationId xmlns:a16="http://schemas.microsoft.com/office/drawing/2014/main" id="{A34BA53B-3CF1-462B-979A-000E74575C14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6549002" y="3853061"/>
            <a:ext cx="1412049" cy="11472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52" name="Text Placeholder 17">
            <a:extLst>
              <a:ext uri="{FF2B5EF4-FFF2-40B4-BE49-F238E27FC236}">
                <a16:creationId xmlns:a16="http://schemas.microsoft.com/office/drawing/2014/main" id="{B1AAC15F-0501-4CB6-BA46-F9C01D493E97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6323796" y="5000337"/>
            <a:ext cx="2069691" cy="476403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6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53" name="Text Placeholder 17">
            <a:extLst>
              <a:ext uri="{FF2B5EF4-FFF2-40B4-BE49-F238E27FC236}">
                <a16:creationId xmlns:a16="http://schemas.microsoft.com/office/drawing/2014/main" id="{2C0B84A3-071D-46B3-B912-276ED1F152E9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323796" y="5475780"/>
            <a:ext cx="2069691" cy="55679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1200" b="0" i="0" cap="none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46" name="Picture Placeholder 9">
            <a:extLst>
              <a:ext uri="{FF2B5EF4-FFF2-40B4-BE49-F238E27FC236}">
                <a16:creationId xmlns:a16="http://schemas.microsoft.com/office/drawing/2014/main" id="{447CE363-8048-45D8-BC95-4E89354EF492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9174860" y="3853061"/>
            <a:ext cx="1412049" cy="11472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54" name="Text Placeholder 17">
            <a:extLst>
              <a:ext uri="{FF2B5EF4-FFF2-40B4-BE49-F238E27FC236}">
                <a16:creationId xmlns:a16="http://schemas.microsoft.com/office/drawing/2014/main" id="{EEB77DBC-08C4-4B28-9828-330891407619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846039" y="4999377"/>
            <a:ext cx="2069691" cy="476403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6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55" name="Text Placeholder 17">
            <a:extLst>
              <a:ext uri="{FF2B5EF4-FFF2-40B4-BE49-F238E27FC236}">
                <a16:creationId xmlns:a16="http://schemas.microsoft.com/office/drawing/2014/main" id="{C4D2FA18-AB3C-482C-AA57-12C2463265A6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846039" y="5474820"/>
            <a:ext cx="2069691" cy="55679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1200" b="0" i="0" cap="none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5FF793-7D5A-4D82-9EB0-6D4ED7DE9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A9E80BB-C0DF-4F1B-8821-E3FD53412EF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9EE964-1EA4-4134-AB68-1D15122134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DAF8D0-8415-4A9D-B4F5-92650ECA21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21127809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42C545-ABF3-4111-9C70-0C513622F8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5239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EA851B-24D4-40F7-88DA-C06AE17096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107E50-40B2-4772-B85C-0CC91BEBC2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53862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fld id="{7A9E80BB-C0DF-4F1B-8821-E3FD53412E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4965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1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8.xml"/><Relationship Id="rId5" Type="http://schemas.openxmlformats.org/officeDocument/2006/relationships/hyperlink" Target="https://www.cato.org/events/whos-afraid-big-tech" TargetMode="External"/><Relationship Id="rId4" Type="http://schemas.openxmlformats.org/officeDocument/2006/relationships/image" Target="../media/image45.jpe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thestreet.com/technology/elon-musk-makes-an-enormous-new-promise-for-neuralink" TargetMode="External"/><Relationship Id="rId3" Type="http://schemas.openxmlformats.org/officeDocument/2006/relationships/hyperlink" Target="https://pharmafeatures.com/the-emerging-technology-of-brain-computer-interfaces-in-clinical-research/" TargetMode="External"/><Relationship Id="rId7" Type="http://schemas.openxmlformats.org/officeDocument/2006/relationships/hyperlink" Target="https://languages.oup.com/google-dictionary-en/" TargetMode="External"/><Relationship Id="rId2" Type="http://schemas.openxmlformats.org/officeDocument/2006/relationships/hyperlink" Target="https://www.kaggle.com/datasets/jboysen/mri-and-alzheimers" TargetMode="Externa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fineartamerica.com/featured/rita-hayworth-affair-in-trinidad-globe-photos.html" TargetMode="External"/><Relationship Id="rId5" Type="http://schemas.openxmlformats.org/officeDocument/2006/relationships/hyperlink" Target="https://www.newtraderu.com/2023/04/07/the-neuroscience-of-learning/" TargetMode="External"/><Relationship Id="rId4" Type="http://schemas.openxmlformats.org/officeDocument/2006/relationships/hyperlink" Target="https://www.forbes.com/sites/bernardmarr/2023/08/11/ais-next-frontier-are-brain-computer-interfaces-the-future-of-communication/?sh=56995a051d96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A close-up of a robot">
            <a:extLst>
              <a:ext uri="{FF2B5EF4-FFF2-40B4-BE49-F238E27FC236}">
                <a16:creationId xmlns:a16="http://schemas.microsoft.com/office/drawing/2014/main" id="{EEE4B1D4-21F2-E0D4-552D-0AA36F5C57F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7857" b="7857"/>
          <a:stretch>
            <a:fillRect/>
          </a:stretch>
        </p:blipFill>
        <p:spPr/>
      </p:pic>
      <p:sp>
        <p:nvSpPr>
          <p:cNvPr id="18" name="Title 17">
            <a:extLst>
              <a:ext uri="{FF2B5EF4-FFF2-40B4-BE49-F238E27FC236}">
                <a16:creationId xmlns:a16="http://schemas.microsoft.com/office/drawing/2014/main" id="{40701852-AE6C-4783-8DBD-B0CBAC1662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3510" y="504356"/>
            <a:ext cx="5758075" cy="5391215"/>
          </a:xfrm>
        </p:spPr>
        <p:txBody>
          <a:bodyPr/>
          <a:lstStyle/>
          <a:p>
            <a:r>
              <a:rPr lang="en-US"/>
              <a:t>Neuroscience:</a:t>
            </a:r>
            <a:br>
              <a:rPr lang="en-US"/>
            </a:br>
            <a:r>
              <a:rPr lang="en-US"/>
              <a:t>applications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749F6AF1-A89E-415F-93B2-6E9E72D0DD2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73510" y="5895571"/>
            <a:ext cx="5848042" cy="1277824"/>
          </a:xfrm>
        </p:spPr>
        <p:txBody>
          <a:bodyPr lIns="91440" tIns="45720" rIns="91440" bIns="45720" anchor="t"/>
          <a:lstStyle/>
          <a:p>
            <a:r>
              <a:rPr lang="en-US"/>
              <a:t>Ruth Slaughter, Rattana </a:t>
            </a:r>
            <a:r>
              <a:rPr lang="en-US" err="1"/>
              <a:t>Manyseng</a:t>
            </a:r>
            <a:r>
              <a:rPr lang="en-US"/>
              <a:t>, Robert Cocker</a:t>
            </a:r>
          </a:p>
        </p:txBody>
      </p:sp>
      <p:pic>
        <p:nvPicPr>
          <p:cNvPr id="36" name="Graphic 35">
            <a:extLst>
              <a:ext uri="{FF2B5EF4-FFF2-40B4-BE49-F238E27FC236}">
                <a16:creationId xmlns:a16="http://schemas.microsoft.com/office/drawing/2014/main" id="{3CD0F96C-C036-4A88-B85A-765408F6F2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4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21043" y="79642"/>
            <a:ext cx="6434138" cy="68580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B224A1F6-21F4-4A67-8DDD-53AC739DF5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0"/>
            <a:ext cx="59817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9409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01E249-263C-8F59-6D77-C2C850E661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562" y="514418"/>
            <a:ext cx="10515600" cy="501852"/>
          </a:xfrm>
        </p:spPr>
        <p:txBody>
          <a:bodyPr lIns="91440" tIns="45720" rIns="91440" bIns="45720">
            <a:normAutofit/>
          </a:bodyPr>
          <a:lstStyle/>
          <a:p>
            <a:r>
              <a:rPr lang="en-US" sz="2700"/>
              <a:t>Alzheimer's Exploratory Data Analysis</a:t>
            </a:r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B39CDB07-4CFB-EDA3-C97A-FBDC068EF3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412" y="1878879"/>
            <a:ext cx="11105176" cy="2831653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6131A1-E298-418E-EB54-EFA62237D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53862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7A9E80BB-C0DF-4F1B-8821-E3FD53412EFF}" type="slidenum">
              <a:rPr lang="en-US" smtClean="0"/>
              <a:pPr>
                <a:spcAft>
                  <a:spcPts val="600"/>
                </a:spcAft>
              </a:pPr>
              <a:t>10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D09526-2292-35FF-6260-59109106FD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Neuroscience: applications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CA30B9F-022D-E954-6BF9-6613A98DB0B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95239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2023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10AC91-1A23-CB98-96F5-A092CBC79EA3}"/>
              </a:ext>
            </a:extLst>
          </p:cNvPr>
          <p:cNvSpPr txBox="1"/>
          <p:nvPr/>
        </p:nvSpPr>
        <p:spPr>
          <a:xfrm>
            <a:off x="856554" y="4889036"/>
            <a:ext cx="10478890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Analyzing shape of datasets. Dropping null CDR values and CDR conversion of values into 2 numeric value groups Demented vs Nondemented</a:t>
            </a:r>
          </a:p>
        </p:txBody>
      </p:sp>
    </p:spTree>
    <p:extLst>
      <p:ext uri="{BB962C8B-B14F-4D97-AF65-F5344CB8AC3E}">
        <p14:creationId xmlns:p14="http://schemas.microsoft.com/office/powerpoint/2010/main" val="1607255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AFA12-279C-A72E-410B-6129D3E767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287" y="1557155"/>
            <a:ext cx="4594823" cy="557552"/>
          </a:xfrm>
        </p:spPr>
        <p:txBody>
          <a:bodyPr lIns="91440" tIns="45720" rIns="91440" bIns="45720" anchor="t">
            <a:noAutofit/>
          </a:bodyPr>
          <a:lstStyle/>
          <a:p>
            <a:r>
              <a:rPr lang="en-US" sz="1800"/>
              <a:t>Alzheimer's Exploratory Data Analysis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01808827-47F5-7802-B1D9-7C6EBD809E7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53411" y="2276005"/>
            <a:ext cx="4259684" cy="2859991"/>
          </a:xfrm>
        </p:spPr>
        <p:txBody>
          <a:bodyPr lIns="91440" tIns="45720" rIns="91440" bIns="45720" anchor="t"/>
          <a:lstStyle/>
          <a:p>
            <a:r>
              <a:rPr lang="en-US" sz="2000"/>
              <a:t>EDA involved data cleaning, preprocessing, and general analysis to gain insight into the data.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726B94-10FE-4F5D-CC21-5250559BBE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53862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7A9E80BB-C0DF-4F1B-8821-E3FD53412EFF}" type="slidenum">
              <a:rPr lang="en-US" smtClean="0"/>
              <a:pPr>
                <a:spcAft>
                  <a:spcPts val="600"/>
                </a:spcAft>
              </a:pPr>
              <a:t>11</a:t>
            </a:fld>
            <a:endParaRPr lang="en-US"/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F0B04F98-916A-51F5-3D76-E8451B88B2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0616" y="3707839"/>
            <a:ext cx="6415548" cy="2597927"/>
          </a:xfrm>
          <a:prstGeom prst="rect">
            <a:avLst/>
          </a:prstGeom>
          <a:noFill/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F6D6C2-2D1F-1E6E-8C5A-6FE85138D1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5998" y="6356350"/>
            <a:ext cx="3249170" cy="501649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Neuroscience: applications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6134253-9B02-0908-DFAA-D1BC6A3404B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345167" y="6356350"/>
            <a:ext cx="2846831" cy="501650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2023</a:t>
            </a:r>
          </a:p>
        </p:txBody>
      </p:sp>
      <p:pic>
        <p:nvPicPr>
          <p:cNvPr id="3" name="Picture 2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1C3A1EC4-B663-D84D-E473-CAC301B574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1153" y="141356"/>
            <a:ext cx="6096000" cy="323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3521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24">
            <a:extLst>
              <a:ext uri="{FF2B5EF4-FFF2-40B4-BE49-F238E27FC236}">
                <a16:creationId xmlns:a16="http://schemas.microsoft.com/office/drawing/2014/main" id="{72959FDF-4737-4BEB-9D35-6DB8A671E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562" y="522081"/>
            <a:ext cx="10515600" cy="495300"/>
          </a:xfrm>
        </p:spPr>
        <p:txBody>
          <a:bodyPr lIns="91440" tIns="45720" rIns="91440" bIns="45720" anchor="ctr">
            <a:normAutofit/>
          </a:bodyPr>
          <a:lstStyle/>
          <a:p>
            <a:r>
              <a:rPr lang="en-US" sz="2700"/>
              <a:t>Alzheimer's Exploratory data analysis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A6F397-7374-4541-A1A2-828BE4A75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53862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7A9E80BB-C0DF-4F1B-8821-E3FD53412EFF}" type="slidenum">
              <a:rPr lang="en-US" smtClean="0"/>
              <a:pPr>
                <a:spcAft>
                  <a:spcPts val="600"/>
                </a:spcAft>
              </a:pPr>
              <a:t>12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770F18-DF9C-4E9C-ACBC-82DD0209D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Neuroscience: applications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3C026D-1A11-4842-8D7D-85A1B8F9432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95239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2023</a:t>
            </a:r>
          </a:p>
        </p:txBody>
      </p:sp>
      <p:pic>
        <p:nvPicPr>
          <p:cNvPr id="8" name="Content Placeholder 7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1A68D2E6-1B6A-6BE6-7085-14295BEE50AE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2"/>
          <a:stretch>
            <a:fillRect/>
          </a:stretch>
        </p:blipFill>
        <p:spPr>
          <a:xfrm>
            <a:off x="737892" y="1915576"/>
            <a:ext cx="4406216" cy="4114800"/>
          </a:xfrm>
        </p:spPr>
      </p:pic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6DDB402B-340B-FF49-DA8C-B712AB5D4C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8635" y="1912375"/>
            <a:ext cx="3364487" cy="4108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9519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24">
            <a:extLst>
              <a:ext uri="{FF2B5EF4-FFF2-40B4-BE49-F238E27FC236}">
                <a16:creationId xmlns:a16="http://schemas.microsoft.com/office/drawing/2014/main" id="{72959FDF-4737-4BEB-9D35-6DB8A671E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562" y="522081"/>
            <a:ext cx="10515600" cy="495300"/>
          </a:xfrm>
        </p:spPr>
        <p:txBody>
          <a:bodyPr lIns="91440" tIns="45720" rIns="91440" bIns="45720" anchor="ctr">
            <a:normAutofit/>
          </a:bodyPr>
          <a:lstStyle/>
          <a:p>
            <a:r>
              <a:rPr lang="en-US" sz="2700"/>
              <a:t>Correlations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7DEFBAD-B0DA-8282-312D-6E8E5EC39CD9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2"/>
          <a:stretch>
            <a:fillRect/>
          </a:stretch>
        </p:blipFill>
        <p:spPr>
          <a:xfrm>
            <a:off x="510488" y="1804424"/>
            <a:ext cx="5967153" cy="4472295"/>
          </a:xfrm>
          <a:noFill/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A6F397-7374-4541-A1A2-828BE4A75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53862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7A9E80BB-C0DF-4F1B-8821-E3FD53412EFF}" type="slidenum">
              <a:rPr lang="en-US" smtClean="0"/>
              <a:pPr>
                <a:spcAft>
                  <a:spcPts val="600"/>
                </a:spcAft>
              </a:pPr>
              <a:t>13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770F18-DF9C-4E9C-ACBC-82DD0209D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Neuroscience: applications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3C026D-1A11-4842-8D7D-85A1B8F9432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95239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2023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907D51A6-2554-A496-BB36-362517F6A5AC}"/>
              </a:ext>
            </a:extLst>
          </p:cNvPr>
          <p:cNvSpPr txBox="1">
            <a:spLocks/>
          </p:cNvSpPr>
          <p:nvPr/>
        </p:nvSpPr>
        <p:spPr>
          <a:xfrm>
            <a:off x="7144199" y="2259319"/>
            <a:ext cx="4843698" cy="3444005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>
                <a:solidFill>
                  <a:schemeClr val="bg1"/>
                </a:solidFill>
              </a:rPr>
              <a:t>Heatmap for correlational data analysis. Main correlation that stood out is MMSE and CDR strong negative correlation. Also possibly related to deterioration due to aging (Age).</a:t>
            </a:r>
          </a:p>
        </p:txBody>
      </p:sp>
    </p:spTree>
    <p:extLst>
      <p:ext uri="{BB962C8B-B14F-4D97-AF65-F5344CB8AC3E}">
        <p14:creationId xmlns:p14="http://schemas.microsoft.com/office/powerpoint/2010/main" val="293659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Title 115">
            <a:extLst>
              <a:ext uri="{FF2B5EF4-FFF2-40B4-BE49-F238E27FC236}">
                <a16:creationId xmlns:a16="http://schemas.microsoft.com/office/drawing/2014/main" id="{0E21B6C9-B13E-4630-B3E3-696DE284D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862" y="524565"/>
            <a:ext cx="10941728" cy="576447"/>
          </a:xfrm>
        </p:spPr>
        <p:txBody>
          <a:bodyPr/>
          <a:lstStyle/>
          <a:p>
            <a:r>
              <a:rPr lang="en-US"/>
              <a:t>Alzheimer’s by 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91A0B0-91E4-4514-9893-7544A171D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53862" y="6356350"/>
            <a:ext cx="2743200" cy="365125"/>
          </a:xfrm>
        </p:spPr>
        <p:txBody>
          <a:bodyPr/>
          <a:lstStyle/>
          <a:p>
            <a:fld id="{7A9E80BB-C0DF-4F1B-8821-E3FD53412EFF}" type="slidenum">
              <a:rPr lang="en-US" dirty="0" smtClean="0"/>
              <a:pPr/>
              <a:t>14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387CDB-BE9B-4F67-AE84-9A1328DF66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Neuroscience: applications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A2BFCF-7ABB-4CF9-89A3-B2F09746742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952390" y="6356350"/>
            <a:ext cx="2743200" cy="365125"/>
          </a:xfrm>
        </p:spPr>
        <p:txBody>
          <a:bodyPr/>
          <a:lstStyle/>
          <a:p>
            <a:r>
              <a:rPr lang="en-US"/>
              <a:t>2023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4F84AAC-D9B0-6C22-5F46-07C6CF4396A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427711" y="5527274"/>
            <a:ext cx="7331184" cy="828041"/>
          </a:xfrm>
        </p:spPr>
        <p:txBody>
          <a:bodyPr lIns="91440" tIns="45720" rIns="91440" bIns="45720" anchor="b"/>
          <a:lstStyle/>
          <a:p>
            <a:r>
              <a:rPr lang="en-US"/>
              <a:t>Signs of Alzheimer’s begin at about 60’s and into old age</a:t>
            </a:r>
          </a:p>
          <a:p>
            <a:endParaRPr lang="en-US"/>
          </a:p>
        </p:txBody>
      </p:sp>
      <p:pic>
        <p:nvPicPr>
          <p:cNvPr id="10" name="Picture 9" descr="A graph of age and age&#10;&#10;Description automatically generated">
            <a:extLst>
              <a:ext uri="{FF2B5EF4-FFF2-40B4-BE49-F238E27FC236}">
                <a16:creationId xmlns:a16="http://schemas.microsoft.com/office/drawing/2014/main" id="{5CC45284-9523-1C53-93DD-643E342DE6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016" y="1429364"/>
            <a:ext cx="9746225" cy="3894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1473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>
            <a:extLst>
              <a:ext uri="{FF2B5EF4-FFF2-40B4-BE49-F238E27FC236}">
                <a16:creationId xmlns:a16="http://schemas.microsoft.com/office/drawing/2014/main" id="{E594E37C-93FC-43FF-B313-BE92A41B8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562" y="522081"/>
            <a:ext cx="10515600" cy="495300"/>
          </a:xfrm>
        </p:spPr>
        <p:txBody>
          <a:bodyPr lIns="91440" tIns="45720" rIns="91440" bIns="45720" anchor="ctr">
            <a:normAutofit fontScale="90000"/>
          </a:bodyPr>
          <a:lstStyle/>
          <a:p>
            <a:r>
              <a:rPr lang="en-US" sz="2800"/>
              <a:t>Alzheimer's by age  </a:t>
            </a:r>
            <a:br>
              <a:rPr lang="en-US" sz="1300"/>
            </a:br>
            <a:endParaRPr lang="en-US" sz="1300"/>
          </a:p>
        </p:txBody>
      </p:sp>
      <p:pic>
        <p:nvPicPr>
          <p:cNvPr id="55" name="Picture Placeholder 54">
            <a:extLst>
              <a:ext uri="{FF2B5EF4-FFF2-40B4-BE49-F238E27FC236}">
                <a16:creationId xmlns:a16="http://schemas.microsoft.com/office/drawing/2014/main" id="{25C618C8-6245-1B15-695B-50F0C7087C2C}"/>
              </a:ext>
            </a:extLst>
          </p:cNvPr>
          <p:cNvPicPr>
            <a:picLocks noGrp="1"/>
          </p:cNvPicPr>
          <p:nvPr>
            <p:ph sz="quarter" idx="15"/>
          </p:nvPr>
        </p:nvPicPr>
        <p:blipFill rotWithShape="1">
          <a:blip r:embed="rId2"/>
          <a:srcRect t="2683" r="-1" b="2682"/>
          <a:stretch/>
        </p:blipFill>
        <p:spPr>
          <a:xfrm>
            <a:off x="753862" y="2025650"/>
            <a:ext cx="10580888" cy="4005263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684746-F07E-4747-9C12-138CEF6402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53862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7A9E80BB-C0DF-4F1B-8821-E3FD53412EFF}" type="slidenum">
              <a:rPr lang="en-US" smtClean="0"/>
              <a:pPr>
                <a:spcAft>
                  <a:spcPts val="600"/>
                </a:spcAft>
              </a:pPr>
              <a:t>15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5F09DA5-C783-47D3-AE72-F6C8F7B458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Neuroscience: Applications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637F736-5D42-4B33-BCA6-2C2C02E4F6D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95239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2023</a:t>
            </a:r>
          </a:p>
        </p:txBody>
      </p:sp>
    </p:spTree>
    <p:extLst>
      <p:ext uri="{BB962C8B-B14F-4D97-AF65-F5344CB8AC3E}">
        <p14:creationId xmlns:p14="http://schemas.microsoft.com/office/powerpoint/2010/main" val="36018543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3B93E4E-AA97-78F6-7DE2-DADB17B56C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562" y="522081"/>
            <a:ext cx="10515600" cy="495300"/>
          </a:xfrm>
        </p:spPr>
        <p:txBody>
          <a:bodyPr lIns="91440" tIns="45720" rIns="822960" bIns="45720" anchor="ctr">
            <a:noAutofit/>
          </a:bodyPr>
          <a:lstStyle/>
          <a:p>
            <a:r>
              <a:rPr lang="en-US" sz="1600"/>
              <a:t>Studies using clinical (i.e., episodic) memory tests are compared with studies using various experimental memory paradigms (semantic memory, implicit memory, working memory).</a:t>
            </a:r>
          </a:p>
        </p:txBody>
      </p:sp>
      <p:pic>
        <p:nvPicPr>
          <p:cNvPr id="11" name="Picture 10" descr="A diagram of memory&#10;&#10;Description automatically generated">
            <a:extLst>
              <a:ext uri="{FF2B5EF4-FFF2-40B4-BE49-F238E27FC236}">
                <a16:creationId xmlns:a16="http://schemas.microsoft.com/office/drawing/2014/main" id="{B69113D3-5C29-B6B6-E6E5-88BE03C1F8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725" y="2025650"/>
            <a:ext cx="10013161" cy="4005263"/>
          </a:xfrm>
          <a:prstGeom prst="rect">
            <a:avLst/>
          </a:prstGeom>
          <a:noFill/>
        </p:spPr>
      </p:pic>
      <p:sp>
        <p:nvSpPr>
          <p:cNvPr id="16" name="Slide Number Placeholder 3">
            <a:extLst>
              <a:ext uri="{FF2B5EF4-FFF2-40B4-BE49-F238E27FC236}">
                <a16:creationId xmlns:a16="http://schemas.microsoft.com/office/drawing/2014/main" id="{2C837FB2-60EE-7108-ECD5-5FB1B792E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53862" y="6356350"/>
            <a:ext cx="27432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7A9E80BB-C0DF-4F1B-8821-E3FD53412EFF}" type="slidenum">
              <a:rPr lang="en-US" smtClean="0"/>
              <a:pPr>
                <a:spcAft>
                  <a:spcPts val="600"/>
                </a:spcAft>
              </a:pPr>
              <a:t>16</a:t>
            </a:fld>
            <a:endParaRPr lang="en-US"/>
          </a:p>
        </p:txBody>
      </p:sp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2E0AC5D8-7DB0-A108-E9DF-09AAB52C3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Presentation Title</a:t>
            </a:r>
          </a:p>
        </p:txBody>
      </p:sp>
      <p:sp>
        <p:nvSpPr>
          <p:cNvPr id="20" name="Date Placeholder 5">
            <a:extLst>
              <a:ext uri="{FF2B5EF4-FFF2-40B4-BE49-F238E27FC236}">
                <a16:creationId xmlns:a16="http://schemas.microsoft.com/office/drawing/2014/main" id="{E736A237-40C4-2163-5F58-A94E87023C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952390" y="6356350"/>
            <a:ext cx="27432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2023</a:t>
            </a:r>
          </a:p>
        </p:txBody>
      </p:sp>
    </p:spTree>
    <p:extLst>
      <p:ext uri="{BB962C8B-B14F-4D97-AF65-F5344CB8AC3E}">
        <p14:creationId xmlns:p14="http://schemas.microsoft.com/office/powerpoint/2010/main" val="36932352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C59A7-C36F-3EB9-B2C4-EB4FFA737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562" y="514418"/>
            <a:ext cx="10515600" cy="501852"/>
          </a:xfrm>
        </p:spPr>
        <p:txBody>
          <a:bodyPr lIns="91440" tIns="45720" rIns="91440" bIns="45720" anchor="t">
            <a:normAutofit/>
          </a:bodyPr>
          <a:lstStyle/>
          <a:p>
            <a:r>
              <a:rPr lang="en-US" sz="2700">
                <a:solidFill>
                  <a:schemeClr val="bg1"/>
                </a:solidFill>
              </a:rPr>
              <a:t>Studies based on stats: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A68C82-F447-3356-7A1A-39CA6C206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53862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7A9E80BB-C0DF-4F1B-8821-E3FD53412EFF}" type="slidenum">
              <a:rPr lang="en-US" smtClean="0"/>
              <a:pPr>
                <a:spcAft>
                  <a:spcPts val="600"/>
                </a:spcAft>
              </a:pPr>
              <a:t>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0905D3-221C-5DF6-ABBA-23EC7949B6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Presentation 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FCE748F-134E-4F21-9BA7-9542C035A0C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95239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20XX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BC91BB19-7E21-397F-D556-18FC065C35F8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2"/>
          <a:stretch>
            <a:fillRect/>
          </a:stretch>
        </p:blipFill>
        <p:spPr>
          <a:xfrm>
            <a:off x="381001" y="1012430"/>
            <a:ext cx="11368546" cy="5714102"/>
          </a:xfrm>
        </p:spPr>
      </p:pic>
    </p:spTree>
    <p:extLst>
      <p:ext uri="{BB962C8B-B14F-4D97-AF65-F5344CB8AC3E}">
        <p14:creationId xmlns:p14="http://schemas.microsoft.com/office/powerpoint/2010/main" val="35866129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EAA34A-600B-B433-67CE-F4258780AF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/>
              <a:t>Memory Recall: Test Experiment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EC7C76-136A-1A16-DE46-0F40F18FD63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79173" y="1814641"/>
            <a:ext cx="5634682" cy="4320275"/>
          </a:xfrm>
        </p:spPr>
        <p:txBody>
          <a:bodyPr lIns="91440" tIns="45720" rIns="91440" bIns="45720" anchor="t"/>
          <a:lstStyle/>
          <a:p>
            <a:pPr marL="342900" indent="-342900">
              <a:buChar char="•"/>
            </a:pPr>
            <a:r>
              <a:rPr lang="en-US" b="1"/>
              <a:t>Free Memory Recall</a:t>
            </a:r>
            <a:r>
              <a:rPr lang="en-US"/>
              <a:t> - </a:t>
            </a:r>
            <a:r>
              <a:rPr lang="en-US">
                <a:ea typeface="+mn-lt"/>
                <a:cs typeface="+mn-lt"/>
              </a:rPr>
              <a:t>participants study a list of items on each trial, and then are prompted to recall the items in any order</a:t>
            </a:r>
            <a:endParaRPr lang="en-US"/>
          </a:p>
          <a:p>
            <a:pPr marL="342900" indent="-342900">
              <a:buChar char="•"/>
            </a:pPr>
            <a:endParaRPr lang="en-US"/>
          </a:p>
          <a:p>
            <a:pPr marL="285750" indent="-285750">
              <a:buChar char="•"/>
            </a:pPr>
            <a:r>
              <a:rPr lang="en-US" b="1"/>
              <a:t>Cued Recall </a:t>
            </a:r>
            <a:r>
              <a:rPr lang="en-US"/>
              <a:t>- </a:t>
            </a:r>
            <a:r>
              <a:rPr lang="en-US">
                <a:ea typeface="+mn-lt"/>
                <a:cs typeface="+mn-lt"/>
              </a:rPr>
              <a:t>retrieving information from long-term memory using aids or cues</a:t>
            </a:r>
            <a:endParaRPr lang="en-US"/>
          </a:p>
          <a:p>
            <a:pPr marL="285750" indent="-285750">
              <a:buChar char="•"/>
            </a:pPr>
            <a:endParaRPr lang="en-US">
              <a:solidFill>
                <a:srgbClr val="000000"/>
              </a:solidFill>
            </a:endParaRPr>
          </a:p>
          <a:p>
            <a:pPr marL="285750" indent="-285750">
              <a:buChar char="•"/>
            </a:pPr>
            <a:r>
              <a:rPr lang="en-US" b="1">
                <a:solidFill>
                  <a:schemeClr val="tx1">
                    <a:lumMod val="95000"/>
                    <a:lumOff val="5000"/>
                  </a:schemeClr>
                </a:solidFill>
              </a:rPr>
              <a:t>Recognition</a:t>
            </a:r>
            <a:r>
              <a:rPr lang="en-US"/>
              <a:t> - </a:t>
            </a:r>
            <a:r>
              <a:rPr lang="en-US">
                <a:ea typeface="+mn-lt"/>
                <a:cs typeface="+mn-lt"/>
              </a:rPr>
              <a:t>familiarize or have access to  with certain memories</a:t>
            </a:r>
            <a:endParaRPr lang="en-US"/>
          </a:p>
          <a:p>
            <a:pPr marL="285750" indent="-285750">
              <a:buChar char="•"/>
            </a:pPr>
            <a:endParaRPr lang="en-US"/>
          </a:p>
          <a:p>
            <a:pPr marL="342900" indent="-342900">
              <a:buChar char="•"/>
            </a:pPr>
            <a:r>
              <a:rPr lang="en-US" b="1"/>
              <a:t>Category Fluency</a:t>
            </a:r>
            <a:r>
              <a:rPr lang="en-US"/>
              <a:t> - </a:t>
            </a:r>
            <a:r>
              <a:rPr lang="en-US">
                <a:ea typeface="+mn-lt"/>
                <a:cs typeface="+mn-lt"/>
              </a:rPr>
              <a:t>f</a:t>
            </a:r>
            <a:r>
              <a:rPr lang="en-US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amiliarize with certain lists or items that fall under a category</a:t>
            </a:r>
            <a:endParaRPr lang="en-US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endParaRPr lang="en-US"/>
          </a:p>
          <a:p>
            <a:endParaRPr lang="en-US" sz="16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A5855D-BCC0-2A17-970F-BB231D49C5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E80BB-C0DF-4F1B-8821-E3FD53412EFF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EC04A3-2713-F7BB-787E-83D6D593F2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9E3CFB29-0257-AB05-0BDF-8E431AC6F8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pic>
        <p:nvPicPr>
          <p:cNvPr id="7" name="Picture 6" descr="An old person holding a photo&#10;&#10;Description automatically generated">
            <a:extLst>
              <a:ext uri="{FF2B5EF4-FFF2-40B4-BE49-F238E27FC236}">
                <a16:creationId xmlns:a16="http://schemas.microsoft.com/office/drawing/2014/main" id="{7457F411-0B92-AA13-6838-A18E5877C2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0757" y="2631163"/>
            <a:ext cx="5498757" cy="2872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3713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screen shot of a graph&#10;&#10;Description automatically generated">
            <a:extLst>
              <a:ext uri="{FF2B5EF4-FFF2-40B4-BE49-F238E27FC236}">
                <a16:creationId xmlns:a16="http://schemas.microsoft.com/office/drawing/2014/main" id="{4540CCBD-2E9C-A905-CD70-1C933DCEE11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tretch/>
        </p:blipFill>
        <p:spPr>
          <a:xfrm>
            <a:off x="862317" y="137536"/>
            <a:ext cx="10301111" cy="6721475"/>
          </a:xfrm>
          <a:prstGeom prst="rect">
            <a:avLst/>
          </a:prstGeom>
          <a:noFill/>
        </p:spPr>
      </p:pic>
      <p:sp>
        <p:nvSpPr>
          <p:cNvPr id="4" name="Slide Number Placeholder 3" hidden="1">
            <a:extLst>
              <a:ext uri="{FF2B5EF4-FFF2-40B4-BE49-F238E27FC236}">
                <a16:creationId xmlns:a16="http://schemas.microsoft.com/office/drawing/2014/main" id="{9E337C24-D296-A4BD-8433-B4A97FDAA0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7A9E80BB-C0DF-4F1B-8821-E3FD53412EFF}" type="slidenum">
              <a:rPr lang="en-US" smtClean="0"/>
              <a:pPr>
                <a:spcAft>
                  <a:spcPts val="600"/>
                </a:spcAft>
              </a:pPr>
              <a:t>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98100D-32F2-FCAD-8C9A-5021E6D4A6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Presentation Title</a:t>
            </a:r>
          </a:p>
        </p:txBody>
      </p:sp>
      <p:sp>
        <p:nvSpPr>
          <p:cNvPr id="6" name="Date Placeholder 5" hidden="1">
            <a:extLst>
              <a:ext uri="{FF2B5EF4-FFF2-40B4-BE49-F238E27FC236}">
                <a16:creationId xmlns:a16="http://schemas.microsoft.com/office/drawing/2014/main" id="{DB5DAD4A-17EA-C5BC-1762-11501FF8CB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16666977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32">
            <a:extLst>
              <a:ext uri="{FF2B5EF4-FFF2-40B4-BE49-F238E27FC236}">
                <a16:creationId xmlns:a16="http://schemas.microsoft.com/office/drawing/2014/main" id="{FF872A7D-E6CA-4BD5-B88B-0498D0B751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29" y="460877"/>
            <a:ext cx="8079425" cy="806774"/>
          </a:xfrm>
        </p:spPr>
        <p:txBody>
          <a:bodyPr lIns="91440" tIns="45720" rIns="91440" bIns="45720" anchor="t"/>
          <a:lstStyle/>
          <a:p>
            <a:r>
              <a:rPr lang="en-US"/>
              <a:t>Objective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585B73-7A1C-4790-86F0-401CF7417B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53862" y="6356350"/>
            <a:ext cx="2743200" cy="365125"/>
          </a:xfrm>
        </p:spPr>
        <p:txBody>
          <a:bodyPr/>
          <a:lstStyle/>
          <a:p>
            <a:fld id="{7A9E80BB-C0DF-4F1B-8821-E3FD53412EFF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AE8AC66-7A3E-4F83-9C65-F437FD59AF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Neuroscience: applications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EDE879D-70D2-44BA-84FA-A456D837A63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952390" y="6356350"/>
            <a:ext cx="2743200" cy="365125"/>
          </a:xfrm>
        </p:spPr>
        <p:txBody>
          <a:bodyPr/>
          <a:lstStyle/>
          <a:p>
            <a:r>
              <a:rPr lang="en-US"/>
              <a:t>2023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B678F708-0622-4D97-5B11-896DB102FFA5}"/>
              </a:ext>
            </a:extLst>
          </p:cNvPr>
          <p:cNvSpPr txBox="1">
            <a:spLocks/>
          </p:cNvSpPr>
          <p:nvPr/>
        </p:nvSpPr>
        <p:spPr>
          <a:xfrm>
            <a:off x="2458940" y="2046652"/>
            <a:ext cx="7268428" cy="2684664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 algn="l" defTabSz="914400" rtl="0" eaLnBrk="1" latinLnBrk="0" hangingPunct="1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Font typeface="Segoe UI Light" panose="020B0502040204020203" pitchFamily="34" charset="0"/>
              <a:buNone/>
              <a:defRPr sz="1600" kern="1200" spc="5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/>
              <a:t>Define what neuroscience is, provide an example where data science methodologies can be applied, and describe what are its real-world applications.</a:t>
            </a:r>
          </a:p>
        </p:txBody>
      </p:sp>
    </p:spTree>
    <p:extLst>
      <p:ext uri="{BB962C8B-B14F-4D97-AF65-F5344CB8AC3E}">
        <p14:creationId xmlns:p14="http://schemas.microsoft.com/office/powerpoint/2010/main" val="13360359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84E39-55AF-8860-EC3B-561AABE107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562" y="514418"/>
            <a:ext cx="10515600" cy="501852"/>
          </a:xfrm>
        </p:spPr>
        <p:txBody>
          <a:bodyPr lIns="91440" tIns="45720" rIns="91440" bIns="45720">
            <a:normAutofit/>
          </a:bodyPr>
          <a:lstStyle/>
          <a:p>
            <a:r>
              <a:rPr lang="en-US" sz="2700"/>
              <a:t>Subcategories of Different Studies: Median Age</a:t>
            </a:r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5B0ADE9E-1C0C-D116-B858-9A63FC2176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53862" y="6356350"/>
            <a:ext cx="27432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7A9E80BB-C0DF-4F1B-8821-E3FD53412EFF}" type="slidenum">
              <a:rPr lang="en-US" smtClean="0"/>
              <a:pPr>
                <a:spcAft>
                  <a:spcPts val="600"/>
                </a:spcAft>
              </a:pPr>
              <a:t>20</a:t>
            </a:fld>
            <a:endParaRPr lang="en-US"/>
          </a:p>
        </p:txBody>
      </p:sp>
      <p:sp>
        <p:nvSpPr>
          <p:cNvPr id="24" name="Footer Placeholder 4">
            <a:extLst>
              <a:ext uri="{FF2B5EF4-FFF2-40B4-BE49-F238E27FC236}">
                <a16:creationId xmlns:a16="http://schemas.microsoft.com/office/drawing/2014/main" id="{2B32F917-4B9E-FAEB-3663-26BFCF3F91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Presentation Title</a:t>
            </a:r>
          </a:p>
        </p:txBody>
      </p:sp>
      <p:sp>
        <p:nvSpPr>
          <p:cNvPr id="25" name="Date Placeholder 5">
            <a:extLst>
              <a:ext uri="{FF2B5EF4-FFF2-40B4-BE49-F238E27FC236}">
                <a16:creationId xmlns:a16="http://schemas.microsoft.com/office/drawing/2014/main" id="{539D68B6-0EF1-76C6-76F9-C1B420D4182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952390" y="6356350"/>
            <a:ext cx="27432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2023</a:t>
            </a:r>
          </a:p>
        </p:txBody>
      </p:sp>
      <p:pic>
        <p:nvPicPr>
          <p:cNvPr id="7" name="Content Placeholder 6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155667CF-D12A-F810-DC06-830C44827D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9445" y="4392829"/>
            <a:ext cx="8600849" cy="197780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E893D2-B4DA-D7F1-BAED-35CB65E99AD4}"/>
              </a:ext>
            </a:extLst>
          </p:cNvPr>
          <p:cNvSpPr>
            <a:spLocks/>
          </p:cNvSpPr>
          <p:nvPr/>
        </p:nvSpPr>
        <p:spPr>
          <a:xfrm>
            <a:off x="838200" y="5791349"/>
            <a:ext cx="2636366" cy="350905"/>
          </a:xfrm>
          <a:prstGeom prst="rect">
            <a:avLst/>
          </a:prstGeom>
        </p:spPr>
        <p:txBody>
          <a:bodyPr/>
          <a:lstStyle/>
          <a:p>
            <a:pPr defTabSz="872886">
              <a:spcAft>
                <a:spcPts val="516"/>
              </a:spcAft>
            </a:pPr>
            <a:fld id="{7A9E80BB-C0DF-4F1B-8821-E3FD53412EFF}" type="slidenum">
              <a:rPr lang="en-US" sz="1718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pPr defTabSz="872886">
                <a:spcAft>
                  <a:spcPts val="516"/>
                </a:spcAft>
              </a:pPr>
              <a:t>20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E7EDEEE5-E1B7-31C7-1E4A-36EF33B7B9B8}"/>
              </a:ext>
            </a:extLst>
          </p:cNvPr>
          <p:cNvSpPr>
            <a:spLocks/>
          </p:cNvSpPr>
          <p:nvPr/>
        </p:nvSpPr>
        <p:spPr>
          <a:xfrm>
            <a:off x="8717434" y="5791349"/>
            <a:ext cx="2636366" cy="350905"/>
          </a:xfrm>
          <a:prstGeom prst="rect">
            <a:avLst/>
          </a:prstGeom>
        </p:spPr>
        <p:txBody>
          <a:bodyPr/>
          <a:lstStyle/>
          <a:p>
            <a:pPr defTabSz="872886">
              <a:spcAft>
                <a:spcPts val="516"/>
              </a:spcAft>
            </a:pPr>
            <a:r>
              <a:rPr lang="en-US" sz="1718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20XX</a:t>
            </a:r>
            <a:endParaRPr lang="en-US"/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96E41298-38D2-4A2E-3F2D-BE3E220368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3124" y="1929704"/>
            <a:ext cx="5573432" cy="1980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5378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9D745F75-5CC6-A236-1237-1BA1763C0B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939" y="522081"/>
            <a:ext cx="10760015" cy="653450"/>
          </a:xfrm>
        </p:spPr>
        <p:txBody>
          <a:bodyPr lIns="91440" tIns="45720" rIns="91440" bIns="45720" anchor="ctr"/>
          <a:lstStyle/>
          <a:p>
            <a:r>
              <a:rPr lang="en-US">
                <a:solidFill>
                  <a:schemeClr val="bg1"/>
                </a:solidFill>
              </a:rPr>
              <a:t>Subcategories of Different Studies: Median Age</a:t>
            </a:r>
          </a:p>
        </p:txBody>
      </p:sp>
      <p:pic>
        <p:nvPicPr>
          <p:cNvPr id="8" name="Picture Placeholder 7" descr="A screenshot of a computer&#10;&#10;Description automatically generated">
            <a:extLst>
              <a:ext uri="{FF2B5EF4-FFF2-40B4-BE49-F238E27FC236}">
                <a16:creationId xmlns:a16="http://schemas.microsoft.com/office/drawing/2014/main" id="{8653BE73-F521-6275-835C-A35FDAA5D9F5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 rotWithShape="1">
          <a:blip r:embed="rId2"/>
          <a:srcRect t="5702" r="2" b="643"/>
          <a:stretch/>
        </p:blipFill>
        <p:spPr>
          <a:xfrm>
            <a:off x="483391" y="1210635"/>
            <a:ext cx="5613958" cy="2698273"/>
          </a:xfrm>
          <a:prstGeom prst="rect">
            <a:avLst/>
          </a:prstGeom>
          <a:noFill/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05FACE-7AA3-3F9E-0D70-D67D43854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53862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7A9E80BB-C0DF-4F1B-8821-E3FD53412EFF}" type="slidenum">
              <a:rPr lang="en-US" dirty="0" smtClean="0"/>
              <a:pPr>
                <a:spcAft>
                  <a:spcPts val="600"/>
                </a:spcAft>
              </a:pPr>
              <a:t>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B104A0-9741-1117-6230-A465EB1284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Presentation Title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5CDF5A4-2D4B-927C-BE6F-4B2A2682A72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95239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2023</a:t>
            </a:r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413B26D1-4AF7-1D19-F1F8-CB4DC8CD0E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2642" y="3901251"/>
            <a:ext cx="7043154" cy="2830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9440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screenshot of a graph&#10;&#10;Description automatically generated">
            <a:extLst>
              <a:ext uri="{FF2B5EF4-FFF2-40B4-BE49-F238E27FC236}">
                <a16:creationId xmlns:a16="http://schemas.microsoft.com/office/drawing/2014/main" id="{8DE4BB79-E9E8-579E-6650-DF81C917EA0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tretch/>
        </p:blipFill>
        <p:spPr>
          <a:xfrm>
            <a:off x="2309253" y="68263"/>
            <a:ext cx="7573493" cy="6721475"/>
          </a:xfrm>
          <a:prstGeom prst="rect">
            <a:avLst/>
          </a:prstGeom>
          <a:noFill/>
        </p:spPr>
      </p:pic>
      <p:sp>
        <p:nvSpPr>
          <p:cNvPr id="4" name="Slide Number Placeholder 3" hidden="1">
            <a:extLst>
              <a:ext uri="{FF2B5EF4-FFF2-40B4-BE49-F238E27FC236}">
                <a16:creationId xmlns:a16="http://schemas.microsoft.com/office/drawing/2014/main" id="{A835C816-AA58-3382-7A41-08E6C96868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7A9E80BB-C0DF-4F1B-8821-E3FD53412EFF}" type="slidenum">
              <a:rPr lang="en-US" smtClean="0"/>
              <a:pPr>
                <a:spcAft>
                  <a:spcPts val="600"/>
                </a:spcAft>
              </a:pPr>
              <a:t>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444AE8-4BDD-EC3E-7D7B-A34D53378A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Presentation Title</a:t>
            </a:r>
          </a:p>
        </p:txBody>
      </p:sp>
      <p:sp>
        <p:nvSpPr>
          <p:cNvPr id="6" name="Date Placeholder 5" hidden="1">
            <a:extLst>
              <a:ext uri="{FF2B5EF4-FFF2-40B4-BE49-F238E27FC236}">
                <a16:creationId xmlns:a16="http://schemas.microsoft.com/office/drawing/2014/main" id="{E729720B-0CDF-A67D-48A8-714DC0F34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1383692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 descr="Human Brain Icon">
            <a:extLst>
              <a:ext uri="{FF2B5EF4-FFF2-40B4-BE49-F238E27FC236}">
                <a16:creationId xmlns:a16="http://schemas.microsoft.com/office/drawing/2014/main" id="{951BF87C-6917-AD62-172D-7EA793580CE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6250" b="6250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</p:spPr>
      </p:pic>
      <p:sp>
        <p:nvSpPr>
          <p:cNvPr id="33" name="Title 32">
            <a:extLst>
              <a:ext uri="{FF2B5EF4-FFF2-40B4-BE49-F238E27FC236}">
                <a16:creationId xmlns:a16="http://schemas.microsoft.com/office/drawing/2014/main" id="{FF872A7D-E6CA-4BD5-B88B-0498D0B751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560717" y="-2616679"/>
            <a:ext cx="5970123" cy="4684719"/>
          </a:xfrm>
        </p:spPr>
        <p:txBody>
          <a:bodyPr lIns="822960" tIns="45720" rIns="91440" bIns="45720" anchor="b">
            <a:normAutofit/>
          </a:bodyPr>
          <a:lstStyle/>
          <a:p>
            <a:r>
              <a:rPr lang="en-US" kern="1200" cap="all" spc="200" baseline="0">
                <a:latin typeface="+mj-lt"/>
                <a:ea typeface="+mj-ea"/>
                <a:cs typeface="+mj-cs"/>
              </a:rPr>
              <a:t>Applications in </a:t>
            </a:r>
            <a:r>
              <a:rPr lang="en-US" err="1"/>
              <a:t>Alzheimer'S</a:t>
            </a:r>
            <a:endParaRPr lang="en-US" kern="1200" cap="all" spc="200" baseline="0" err="1">
              <a:latin typeface="+mj-lt"/>
              <a:ea typeface="+mj-ea"/>
              <a:cs typeface="+mj-cs"/>
            </a:endParaRP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D787CEA9-451B-7186-C061-73930CBDC341}"/>
              </a:ext>
            </a:extLst>
          </p:cNvPr>
          <p:cNvSpPr>
            <a:spLocks noGrp="1"/>
          </p:cNvSpPr>
          <p:nvPr/>
        </p:nvSpPr>
        <p:spPr>
          <a:xfrm>
            <a:off x="-460075" y="2197436"/>
            <a:ext cx="5970123" cy="2173281"/>
          </a:xfrm>
          <a:prstGeom prst="rect">
            <a:avLst/>
          </a:prstGeom>
          <a:solidFill>
            <a:schemeClr val="accent1">
              <a:lumMod val="50000"/>
              <a:alpha val="9000"/>
            </a:schemeClr>
          </a:solidFill>
        </p:spPr>
        <p:txBody>
          <a:bodyPr lIns="822960" tIns="182880" rIns="91440" bIns="45720" anchor="t">
            <a:noAutofit/>
          </a:bodyPr>
          <a:lstStyle>
            <a:lvl1pPr marL="0" indent="0" algn="l" defTabSz="914400" rtl="0" eaLnBrk="1" latinLnBrk="0" hangingPunct="1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Font typeface="Segoe UI Light" panose="020B0502040204020203" pitchFamily="34" charset="0"/>
              <a:buNone/>
              <a:defRPr sz="1600" kern="1200" spc="5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2000" b="1" i="0" kern="1200" cap="none" spc="10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Cognitive Training and Monitoring</a:t>
            </a:r>
            <a:endParaRPr lang="en-US" sz="2000" b="1" i="0" kern="1200" cap="none" spc="100" baseline="0">
              <a:solidFill>
                <a:schemeClr val="tx1"/>
              </a:solidFill>
              <a:latin typeface="+mn-lt"/>
            </a:endParaRPr>
          </a:p>
          <a:p>
            <a:pPr>
              <a:lnSpc>
                <a:spcPct val="90000"/>
              </a:lnSpc>
            </a:pPr>
            <a:r>
              <a:rPr lang="en-US" sz="2000" b="1" i="0" kern="1200" cap="none" spc="10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Research Insights</a:t>
            </a:r>
            <a:endParaRPr lang="en-US" sz="2000" b="1" i="0" kern="1200" cap="none" spc="100" baseline="0">
              <a:solidFill>
                <a:schemeClr val="tx1"/>
              </a:solidFill>
              <a:latin typeface="+mn-lt"/>
            </a:endParaRPr>
          </a:p>
          <a:p>
            <a:pPr>
              <a:lnSpc>
                <a:spcPct val="90000"/>
              </a:lnSpc>
            </a:pPr>
            <a:r>
              <a:rPr lang="en-US" sz="2000" b="1" i="0" kern="1200" cap="none" spc="10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Brain Stimulation</a:t>
            </a:r>
            <a:endParaRPr lang="en-US" sz="2000" b="1" i="0" kern="1200" cap="none" spc="100" baseline="0">
              <a:solidFill>
                <a:schemeClr val="tx1"/>
              </a:solidFill>
              <a:latin typeface="+mn-lt"/>
            </a:endParaRPr>
          </a:p>
          <a:p>
            <a:pPr>
              <a:lnSpc>
                <a:spcPct val="90000"/>
              </a:lnSpc>
            </a:pPr>
            <a:r>
              <a:rPr lang="en-US" sz="2000" b="1" i="0" kern="1200" cap="none" spc="10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Neurofeedback</a:t>
            </a:r>
            <a:endParaRPr lang="en-US" sz="2000" b="1" i="0" kern="1200" cap="none" spc="100" baseline="0">
              <a:solidFill>
                <a:schemeClr val="tx1"/>
              </a:solidFill>
              <a:latin typeface="+mn-lt"/>
            </a:endParaRPr>
          </a:p>
          <a:p>
            <a:pPr>
              <a:lnSpc>
                <a:spcPct val="90000"/>
              </a:lnSpc>
            </a:pPr>
            <a:r>
              <a:rPr lang="en-US" sz="2000" b="1" i="0" kern="1200" cap="none" spc="10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Clinical Trials and Treatment Development</a:t>
            </a:r>
            <a:endParaRPr lang="en-US" sz="2000" b="1" i="0" kern="1200" cap="none" spc="100" baseline="0">
              <a:solidFill>
                <a:schemeClr val="tx1"/>
              </a:solidFill>
              <a:latin typeface="+mn-lt"/>
            </a:endParaRPr>
          </a:p>
          <a:p>
            <a:pPr>
              <a:lnSpc>
                <a:spcPct val="90000"/>
              </a:lnSpc>
            </a:pPr>
            <a:r>
              <a:rPr lang="en-US" sz="2000" b="1" i="0" kern="1200" cap="none" spc="10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Neurology</a:t>
            </a:r>
            <a:endParaRPr lang="en-US" sz="2000" b="1" i="0" kern="1200" cap="none" spc="100" baseline="0">
              <a:solidFill>
                <a:schemeClr val="tx1"/>
              </a:solidFill>
              <a:latin typeface="+mn-lt"/>
            </a:endParaRPr>
          </a:p>
          <a:p>
            <a:pPr>
              <a:lnSpc>
                <a:spcPct val="90000"/>
              </a:lnSpc>
            </a:pPr>
            <a:r>
              <a:rPr lang="en-US" sz="2000" b="1" i="0" kern="1200" cap="none" spc="10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Neuropharmacology</a:t>
            </a:r>
            <a:endParaRPr lang="en-US" sz="2000" b="1" i="0" kern="1200" cap="none" spc="100" baseline="0">
              <a:solidFill>
                <a:schemeClr val="tx1"/>
              </a:solidFill>
              <a:latin typeface="+mn-lt"/>
            </a:endParaRPr>
          </a:p>
          <a:p>
            <a:pPr>
              <a:lnSpc>
                <a:spcPct val="90000"/>
              </a:lnSpc>
            </a:pPr>
            <a:r>
              <a:rPr lang="en-US" sz="2000" b="1" i="0" kern="1200" cap="none" spc="10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Neuropathology Studies</a:t>
            </a:r>
            <a:endParaRPr lang="en-US" sz="2000" b="1" i="0" kern="1200" cap="none" spc="100" baseline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585B73-7A1C-4790-86F0-401CF7417B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53862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A9E80BB-C0DF-4F1B-8821-E3FD53412EFF}" type="slidenum">
              <a:rPr lang="en-US" smtClean="0"/>
              <a:pPr>
                <a:spcAft>
                  <a:spcPts val="600"/>
                </a:spcAft>
              </a:pPr>
              <a:t>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AE8AC66-7A3E-4F83-9C65-F437FD59AF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cap="all" spc="200" baseline="0">
                <a:latin typeface="+mj-lt"/>
                <a:ea typeface="+mn-ea"/>
                <a:cs typeface="+mn-cs"/>
              </a:rPr>
              <a:t>Neuroscience: applications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EDE879D-70D2-44BA-84FA-A456D837A63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95239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cap="all" spc="200" baseline="0">
                <a:latin typeface="+mj-lt"/>
                <a:ea typeface="+mn-ea"/>
                <a:cs typeface="+mn-cs"/>
              </a:rPr>
              <a:t>2023</a:t>
            </a:r>
          </a:p>
        </p:txBody>
      </p:sp>
    </p:spTree>
    <p:extLst>
      <p:ext uri="{BB962C8B-B14F-4D97-AF65-F5344CB8AC3E}">
        <p14:creationId xmlns:p14="http://schemas.microsoft.com/office/powerpoint/2010/main" val="26263346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32">
            <a:extLst>
              <a:ext uri="{FF2B5EF4-FFF2-40B4-BE49-F238E27FC236}">
                <a16:creationId xmlns:a16="http://schemas.microsoft.com/office/drawing/2014/main" id="{FF872A7D-E6CA-4BD5-B88B-0498D0B751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475" y="794599"/>
            <a:ext cx="10515600" cy="495300"/>
          </a:xfrm>
        </p:spPr>
        <p:txBody>
          <a:bodyPr lIns="91440" tIns="45720" rIns="91440" bIns="45720" anchor="t"/>
          <a:lstStyle/>
          <a:p>
            <a:r>
              <a:rPr lang="en-US"/>
              <a:t>Neuroscience applications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9B987E6-40EA-4DAD-817D-CF8573D44BC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73230" y="1569999"/>
            <a:ext cx="3859665" cy="644846"/>
          </a:xfrm>
        </p:spPr>
        <p:txBody>
          <a:bodyPr lIns="91440" tIns="45720" rIns="91440" bIns="45720" anchor="t">
            <a:normAutofit/>
          </a:bodyPr>
          <a:lstStyle/>
          <a:p>
            <a:r>
              <a:rPr lang="en-US"/>
              <a:t>Brain-computer interface (original idea)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4B0C446C-77D9-4469-AAF2-69CF65C0BA1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23653" y="2281591"/>
            <a:ext cx="4376490" cy="3592701"/>
          </a:xfrm>
        </p:spPr>
        <p:txBody>
          <a:bodyPr lIns="91440" tIns="45720" rIns="91440" bIns="45720" anchor="t"/>
          <a:lstStyle/>
          <a:p>
            <a:pPr marL="285750" indent="-285750">
              <a:buFont typeface="Arial" panose="020B0502040204020203" pitchFamily="34" charset="0"/>
              <a:buChar char="•"/>
            </a:pPr>
            <a:r>
              <a:rPr lang="en-US"/>
              <a:t>​Paralysis</a:t>
            </a:r>
          </a:p>
          <a:p>
            <a:pPr marL="285750" indent="-285750">
              <a:buFont typeface="Arial" panose="020B0502040204020203" pitchFamily="34" charset="0"/>
              <a:buChar char="•"/>
            </a:pPr>
            <a:r>
              <a:rPr lang="en-US"/>
              <a:t>Alzheimer's</a:t>
            </a:r>
          </a:p>
          <a:p>
            <a:pPr marL="285750" indent="-285750">
              <a:buFont typeface="Arial" panose="020B0502040204020203" pitchFamily="34" charset="0"/>
              <a:buChar char="•"/>
            </a:pPr>
            <a:r>
              <a:rPr lang="en-US"/>
              <a:t>Parkinson's (About 1 million in US living with Parkinson's)</a:t>
            </a:r>
          </a:p>
          <a:p>
            <a:pPr marL="285750" indent="-285750">
              <a:buFont typeface="Arial" panose="020B0502040204020203" pitchFamily="34" charset="0"/>
              <a:buChar char="•"/>
            </a:pPr>
            <a:r>
              <a:rPr lang="en-US"/>
              <a:t>Medical brain scans</a:t>
            </a:r>
          </a:p>
          <a:p>
            <a:pPr marL="285750" indent="-285750">
              <a:buFont typeface="Arial" panose="020B0502040204020203" pitchFamily="34" charset="0"/>
              <a:buChar char="•"/>
            </a:pPr>
            <a:r>
              <a:rPr lang="en-US"/>
              <a:t>Translate brain signals to digital commands</a:t>
            </a:r>
          </a:p>
          <a:p>
            <a:pPr marL="285750" indent="-285750">
              <a:buFont typeface="Arial" panose="020B0502040204020203" pitchFamily="34" charset="0"/>
              <a:buChar char="•"/>
            </a:pPr>
            <a:r>
              <a:rPr lang="en-US"/>
              <a:t>Communication Aids (handwriting)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585B73-7A1C-4790-86F0-401CF7417B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53862" y="6356350"/>
            <a:ext cx="2743200" cy="365125"/>
          </a:xfrm>
        </p:spPr>
        <p:txBody>
          <a:bodyPr/>
          <a:lstStyle/>
          <a:p>
            <a:fld id="{7A9E80BB-C0DF-4F1B-8821-E3FD53412EFF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AE8AC66-7A3E-4F83-9C65-F437FD59AF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Neuroscience: applications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EDE879D-70D2-44BA-84FA-A456D837A63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952390" y="6356350"/>
            <a:ext cx="2743200" cy="365125"/>
          </a:xfrm>
        </p:spPr>
        <p:txBody>
          <a:bodyPr/>
          <a:lstStyle/>
          <a:p>
            <a:r>
              <a:rPr lang="en-US"/>
              <a:t>2023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65D207-FE7F-CC7F-5309-9D7A22E1885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37308" y="1681241"/>
            <a:ext cx="4376935" cy="422365"/>
          </a:xfrm>
        </p:spPr>
        <p:txBody>
          <a:bodyPr lIns="91440" tIns="45720" rIns="91440" bIns="45720" anchor="t">
            <a:normAutofit/>
          </a:bodyPr>
          <a:lstStyle/>
          <a:p>
            <a:r>
              <a:rPr lang="en-US"/>
              <a:t>Applications</a:t>
            </a: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E3617759-F6D9-9695-87D2-4474AEB19DC4}"/>
              </a:ext>
            </a:extLst>
          </p:cNvPr>
          <p:cNvSpPr txBox="1">
            <a:spLocks/>
          </p:cNvSpPr>
          <p:nvPr/>
        </p:nvSpPr>
        <p:spPr>
          <a:xfrm>
            <a:off x="1036374" y="2328312"/>
            <a:ext cx="4376490" cy="3592701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 algn="l" defTabSz="914400" rtl="0" eaLnBrk="1" latinLnBrk="0" hangingPunct="1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Font typeface="Segoe UI Light" panose="020B0502040204020203" pitchFamily="34" charset="0"/>
              <a:buNone/>
              <a:defRPr sz="1600" kern="1200" spc="5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502040204020203" pitchFamily="34" charset="0"/>
              <a:buChar char="•"/>
            </a:pPr>
            <a:r>
              <a:rPr lang="en-US"/>
              <a:t>​Neurology</a:t>
            </a:r>
          </a:p>
          <a:p>
            <a:pPr marL="285750" indent="-285750">
              <a:buFont typeface="Arial" panose="020B0502040204020203" pitchFamily="34" charset="0"/>
              <a:buChar char="•"/>
            </a:pPr>
            <a:r>
              <a:rPr lang="en-US"/>
              <a:t>Neurobiology</a:t>
            </a:r>
          </a:p>
          <a:p>
            <a:pPr marL="285750" indent="-285750">
              <a:buFont typeface="Arial" panose="020B0502040204020203" pitchFamily="34" charset="0"/>
              <a:buChar char="•"/>
            </a:pPr>
            <a:r>
              <a:rPr lang="en-US"/>
              <a:t>Neurochemistry</a:t>
            </a:r>
          </a:p>
          <a:p>
            <a:pPr marL="285750" indent="-285750">
              <a:buFont typeface="Arial" panose="020B0502040204020203" pitchFamily="34" charset="0"/>
              <a:buChar char="•"/>
            </a:pPr>
            <a:r>
              <a:rPr lang="en-US"/>
              <a:t>Neuroimaging</a:t>
            </a:r>
          </a:p>
          <a:p>
            <a:pPr marL="285750" indent="-285750">
              <a:buFont typeface="Arial" panose="020B0502040204020203" pitchFamily="34" charset="0"/>
              <a:buChar char="•"/>
            </a:pPr>
            <a:r>
              <a:rPr lang="en-US"/>
              <a:t>Neurolinguistics</a:t>
            </a:r>
          </a:p>
          <a:p>
            <a:pPr marL="285750" indent="-285750">
              <a:buFont typeface="Arial" panose="020B0502040204020203" pitchFamily="34" charset="0"/>
              <a:buChar char="•"/>
            </a:pPr>
            <a:r>
              <a:rPr lang="en-US" err="1"/>
              <a:t>Neuroprosthetics</a:t>
            </a:r>
            <a:endParaRPr lang="en-US"/>
          </a:p>
          <a:p>
            <a:pPr marL="285750" indent="-285750">
              <a:buFont typeface="Arial" panose="020B0502040204020203" pitchFamily="34" charset="0"/>
              <a:buChar char="•"/>
            </a:pPr>
            <a:r>
              <a:rPr lang="en-US" err="1"/>
              <a:t>Neurobotics</a:t>
            </a:r>
            <a:r>
              <a:rPr lang="en-US"/>
              <a:t> or Neurorobotics</a:t>
            </a:r>
          </a:p>
          <a:p>
            <a:pPr marL="285750" indent="-285750">
              <a:buFont typeface="Arial" panose="020B0502040204020203" pitchFamily="34" charset="0"/>
              <a:buChar char="•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349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erson in a suit standing next to a x-ray of a skeleton&#10;&#10;Description automatically generated">
            <a:extLst>
              <a:ext uri="{FF2B5EF4-FFF2-40B4-BE49-F238E27FC236}">
                <a16:creationId xmlns:a16="http://schemas.microsoft.com/office/drawing/2014/main" id="{17760304-DF8A-9875-4937-7A051D72A7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</p:spPr>
      </p:pic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E736CF07-276C-390C-F84D-59ECAC8B670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738114" y="69587"/>
            <a:ext cx="4719293" cy="1353772"/>
          </a:xfrm>
        </p:spPr>
        <p:txBody>
          <a:bodyPr lIns="822960" tIns="45720" rIns="91440" bIns="45720" anchor="t">
            <a:normAutofit fontScale="92500"/>
          </a:bodyPr>
          <a:lstStyle/>
          <a:p>
            <a:r>
              <a:rPr lang="en-US" sz="2400" b="1">
                <a:latin typeface="Times New Roman"/>
                <a:ea typeface="Cambria"/>
                <a:cs typeface="Times New Roman"/>
              </a:rPr>
              <a:t>Elon Musk and </a:t>
            </a:r>
            <a:r>
              <a:rPr lang="en-US" sz="2400" b="1" err="1">
                <a:latin typeface="Times New Roman"/>
                <a:ea typeface="Cambria"/>
                <a:cs typeface="Times New Roman"/>
              </a:rPr>
              <a:t>Neuralink</a:t>
            </a:r>
            <a:r>
              <a:rPr lang="en-US" sz="2400" b="1">
                <a:latin typeface="Times New Roman"/>
                <a:ea typeface="Cambria"/>
                <a:cs typeface="Times New Roman"/>
              </a:rPr>
              <a:t>: The Brain and Computer's Shared Language</a:t>
            </a:r>
            <a:r>
              <a:rPr lang="en-US" sz="2400" b="1"/>
              <a:t> </a:t>
            </a:r>
            <a:endParaRPr lang="en-US" sz="2400"/>
          </a:p>
        </p:txBody>
      </p:sp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B9C83D3F-C200-ED1E-9A23-ED59218743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53862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7A9E80BB-C0DF-4F1B-8821-E3FD53412EFF}" type="slidenum">
              <a:rPr lang="en-US" smtClean="0"/>
              <a:pPr>
                <a:spcAft>
                  <a:spcPts val="600"/>
                </a:spcAft>
              </a:pPr>
              <a:t>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BBC7F86-2AB5-90E4-9F53-D963061EC0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Presentation Title</a:t>
            </a:r>
          </a:p>
        </p:txBody>
      </p:sp>
      <p:sp>
        <p:nvSpPr>
          <p:cNvPr id="16" name="Date Placeholder 6">
            <a:extLst>
              <a:ext uri="{FF2B5EF4-FFF2-40B4-BE49-F238E27FC236}">
                <a16:creationId xmlns:a16="http://schemas.microsoft.com/office/drawing/2014/main" id="{C5A81B01-C124-E9C5-4ED0-34FAB9AE9F3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95239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20XX</a:t>
            </a:r>
          </a:p>
        </p:txBody>
      </p:sp>
      <p:sp>
        <p:nvSpPr>
          <p:cNvPr id="7" name="Slide Number Placeholder 6" hidden="1">
            <a:extLst>
              <a:ext uri="{FF2B5EF4-FFF2-40B4-BE49-F238E27FC236}">
                <a16:creationId xmlns:a16="http://schemas.microsoft.com/office/drawing/2014/main" id="{4F58F892-5931-EBF7-80CC-68C890730D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7A9E80BB-C0DF-4F1B-8821-E3FD53412EFF}" type="slidenum">
              <a:rPr lang="en-US" smtClean="0"/>
              <a:pPr>
                <a:spcAft>
                  <a:spcPts val="600"/>
                </a:spcAft>
              </a:pPr>
              <a:t>25</a:t>
            </a:fld>
            <a:endParaRPr lang="en-US"/>
          </a:p>
        </p:txBody>
      </p:sp>
      <p:sp>
        <p:nvSpPr>
          <p:cNvPr id="9" name="Date Placeholder 8" hidden="1">
            <a:extLst>
              <a:ext uri="{FF2B5EF4-FFF2-40B4-BE49-F238E27FC236}">
                <a16:creationId xmlns:a16="http://schemas.microsoft.com/office/drawing/2014/main" id="{4F75185A-9B65-298F-6763-25E92F2C22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20XX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092CF4-A61F-C0AE-3DB6-DD10BF7592FF}"/>
              </a:ext>
            </a:extLst>
          </p:cNvPr>
          <p:cNvSpPr txBox="1"/>
          <p:nvPr/>
        </p:nvSpPr>
        <p:spPr>
          <a:xfrm rot="10800000" flipV="1">
            <a:off x="8987453" y="6079253"/>
            <a:ext cx="320327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>
                <a:solidFill>
                  <a:srgbClr val="FFFFFF"/>
                </a:solidFill>
              </a:rPr>
              <a:t>Source: https://punchng.com/how-elon-musks-neuralink-hopes-to-make-human-brain-talk-with-computers/</a:t>
            </a:r>
          </a:p>
        </p:txBody>
      </p:sp>
    </p:spTree>
    <p:extLst>
      <p:ext uri="{BB962C8B-B14F-4D97-AF65-F5344CB8AC3E}">
        <p14:creationId xmlns:p14="http://schemas.microsoft.com/office/powerpoint/2010/main" val="6009417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itle 50">
            <a:extLst>
              <a:ext uri="{FF2B5EF4-FFF2-40B4-BE49-F238E27FC236}">
                <a16:creationId xmlns:a16="http://schemas.microsoft.com/office/drawing/2014/main" id="{321B8428-BD78-4FC4-BEAE-596AB2DC57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862" y="524565"/>
            <a:ext cx="10941728" cy="576447"/>
          </a:xfrm>
        </p:spPr>
        <p:txBody>
          <a:bodyPr>
            <a:normAutofit/>
          </a:bodyPr>
          <a:lstStyle/>
          <a:p>
            <a:r>
              <a:rPr lang="en-US" kern="1200" cap="all" spc="200" baseline="0">
                <a:latin typeface="+mj-lt"/>
                <a:ea typeface="+mj-ea"/>
                <a:cs typeface="+mj-cs"/>
              </a:rPr>
              <a:t>Major Field Of Study Applications</a:t>
            </a:r>
          </a:p>
        </p:txBody>
      </p:sp>
      <p:pic>
        <p:nvPicPr>
          <p:cNvPr id="53" name="Picture 52" descr="Classroom Applications of Cognitive Psychology – MY HEARTLAND">
            <a:extLst>
              <a:ext uri="{FF2B5EF4-FFF2-40B4-BE49-F238E27FC236}">
                <a16:creationId xmlns:a16="http://schemas.microsoft.com/office/drawing/2014/main" id="{4D27ACD8-26DE-459D-2321-B94EBAB50B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681" r="14681"/>
          <a:stretch/>
        </p:blipFill>
        <p:spPr>
          <a:xfrm>
            <a:off x="4781982" y="2171822"/>
            <a:ext cx="2357652" cy="2002576"/>
          </a:xfrm>
          <a:prstGeom prst="rect">
            <a:avLst/>
          </a:prstGeom>
          <a:noFill/>
        </p:spPr>
      </p:pic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ACF0A168-0337-4144-ABFC-E4E9B9F9D47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2212316" y="4174395"/>
            <a:ext cx="2357652" cy="475149"/>
          </a:xfrm>
        </p:spPr>
        <p:txBody>
          <a:bodyPr lIns="91440" tIns="45720" rIns="91440" bIns="45720" anchor="b">
            <a:normAutofit/>
          </a:bodyPr>
          <a:lstStyle/>
          <a:p>
            <a:r>
              <a:rPr lang="en-US"/>
              <a:t>Data science</a:t>
            </a:r>
            <a:endParaRPr lang="en-US" kern="1200" cap="all" spc="200" baseline="0">
              <a:latin typeface="+mj-lt"/>
            </a:endParaRPr>
          </a:p>
        </p:txBody>
      </p:sp>
      <p:sp>
        <p:nvSpPr>
          <p:cNvPr id="57" name="Text Placeholder 4">
            <a:extLst>
              <a:ext uri="{FF2B5EF4-FFF2-40B4-BE49-F238E27FC236}">
                <a16:creationId xmlns:a16="http://schemas.microsoft.com/office/drawing/2014/main" id="{FC350109-7DC8-67B5-A5AC-C4B05B2D831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212316" y="4649543"/>
            <a:ext cx="2357652" cy="475147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1E1E5D2-27DA-46E0-A610-17882170556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850460" y="4174395"/>
            <a:ext cx="2357652" cy="475149"/>
          </a:xfrm>
        </p:spPr>
        <p:txBody>
          <a:bodyPr lIns="91440" tIns="45720" rIns="91440" bIns="45720" anchor="b">
            <a:normAutofit/>
          </a:bodyPr>
          <a:lstStyle/>
          <a:p>
            <a:r>
              <a:rPr lang="en-US"/>
              <a:t>psychology</a:t>
            </a:r>
            <a:endParaRPr lang="en-US" kern="1200" cap="all" spc="200" baseline="0">
              <a:latin typeface="+mj-lt"/>
            </a:endParaRPr>
          </a:p>
        </p:txBody>
      </p:sp>
      <p:sp>
        <p:nvSpPr>
          <p:cNvPr id="61" name="Text Placeholder 7">
            <a:extLst>
              <a:ext uri="{FF2B5EF4-FFF2-40B4-BE49-F238E27FC236}">
                <a16:creationId xmlns:a16="http://schemas.microsoft.com/office/drawing/2014/main" id="{AD039450-27D2-5276-45C2-A7E9A238369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850460" y="4649543"/>
            <a:ext cx="2357652" cy="475147"/>
          </a:xfrm>
        </p:spPr>
        <p:txBody>
          <a:bodyPr/>
          <a:lstStyle/>
          <a:p>
            <a:endParaRPr lang="en-US"/>
          </a:p>
        </p:txBody>
      </p:sp>
      <p:pic>
        <p:nvPicPr>
          <p:cNvPr id="20" name="Picture Placeholder 19" descr="DNA render">
            <a:extLst>
              <a:ext uri="{FF2B5EF4-FFF2-40B4-BE49-F238E27FC236}">
                <a16:creationId xmlns:a16="http://schemas.microsoft.com/office/drawing/2014/main" id="{BAE49955-029A-CF99-79FF-0E03B7E4C037}"/>
              </a:ext>
            </a:extLst>
          </p:cNvPr>
          <p:cNvPicPr>
            <a:picLocks noGrp="1" noChangeAspect="1"/>
          </p:cNvPicPr>
          <p:nvPr>
            <p:ph type="pic" sz="quarter" idx="32"/>
          </p:nvPr>
        </p:nvPicPr>
        <p:blipFill>
          <a:blip r:embed="rId3"/>
          <a:srcRect l="16857" r="16857"/>
          <a:stretch/>
        </p:blipFill>
        <p:spPr>
          <a:xfrm>
            <a:off x="7488608" y="2171822"/>
            <a:ext cx="2357652" cy="2002576"/>
          </a:xfr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0EC01CC-BDB2-4B49-9150-62F71FB5BA0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488606" y="4174395"/>
            <a:ext cx="2357652" cy="475149"/>
          </a:xfrm>
        </p:spPr>
        <p:txBody>
          <a:bodyPr lIns="91440" tIns="45720" rIns="91440" bIns="45720" anchor="b">
            <a:normAutofit/>
          </a:bodyPr>
          <a:lstStyle/>
          <a:p>
            <a:r>
              <a:rPr lang="en-US" kern="1200" cap="all" spc="200" baseline="0">
                <a:latin typeface="+mj-lt"/>
                <a:ea typeface="+mn-ea"/>
                <a:cs typeface="+mn-cs"/>
              </a:rPr>
              <a:t>Biochemistry</a:t>
            </a:r>
          </a:p>
        </p:txBody>
      </p:sp>
      <p:sp>
        <p:nvSpPr>
          <p:cNvPr id="65" name="Text Placeholder 10">
            <a:extLst>
              <a:ext uri="{FF2B5EF4-FFF2-40B4-BE49-F238E27FC236}">
                <a16:creationId xmlns:a16="http://schemas.microsoft.com/office/drawing/2014/main" id="{AEA41D88-1E2C-FC7C-BA71-9025469512F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7488606" y="4649543"/>
            <a:ext cx="2474478" cy="475147"/>
          </a:xfrm>
        </p:spPr>
        <p:txBody>
          <a:bodyPr/>
          <a:lstStyle/>
          <a:p>
            <a:pPr algn="l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D9FEDE-21F6-49AC-9079-4A0E154FFF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53862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A9E80BB-C0DF-4F1B-8821-E3FD53412EFF}" type="slidenum">
              <a:rPr lang="en-US" smtClean="0"/>
              <a:pPr>
                <a:spcAft>
                  <a:spcPts val="600"/>
                </a:spcAft>
              </a:pPr>
              <a:t>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5219309-A8E7-49FC-A769-AFEF4A12D3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cap="all" spc="200" baseline="0">
                <a:latin typeface="+mj-lt"/>
                <a:ea typeface="+mn-ea"/>
                <a:cs typeface="+mn-cs"/>
              </a:rPr>
              <a:t>Neuroscience: applications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EE64BC5-3EE9-44BC-B171-EB09E80F247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95239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cap="all" spc="200" baseline="0">
                <a:latin typeface="+mj-lt"/>
                <a:ea typeface="+mn-ea"/>
                <a:cs typeface="+mn-cs"/>
              </a:rPr>
              <a:t>2023</a:t>
            </a:r>
          </a:p>
        </p:txBody>
      </p:sp>
      <p:pic>
        <p:nvPicPr>
          <p:cNvPr id="18" name="Picture Placeholder 17" descr="A hand holding a device and a globe&#10;&#10;Description automatically generated">
            <a:extLst>
              <a:ext uri="{FF2B5EF4-FFF2-40B4-BE49-F238E27FC236}">
                <a16:creationId xmlns:a16="http://schemas.microsoft.com/office/drawing/2014/main" id="{DABF79C1-0428-F80B-33D0-507264054844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19185" r="19185"/>
          <a:stretch/>
        </p:blipFill>
        <p:spPr>
          <a:xfrm>
            <a:off x="2125663" y="2178062"/>
            <a:ext cx="2357437" cy="2001837"/>
          </a:xfrm>
        </p:spPr>
      </p:pic>
    </p:spTree>
    <p:extLst>
      <p:ext uri="{BB962C8B-B14F-4D97-AF65-F5344CB8AC3E}">
        <p14:creationId xmlns:p14="http://schemas.microsoft.com/office/powerpoint/2010/main" val="40441488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29">
            <a:extLst>
              <a:ext uri="{FF2B5EF4-FFF2-40B4-BE49-F238E27FC236}">
                <a16:creationId xmlns:a16="http://schemas.microsoft.com/office/drawing/2014/main" id="{C0982996-A1AC-4484-BA1F-92D9D8100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2944" y="122148"/>
            <a:ext cx="4594823" cy="557552"/>
          </a:xfrm>
        </p:spPr>
        <p:txBody>
          <a:bodyPr lIns="91440" tIns="45720" rIns="91440" bIns="45720" anchor="t"/>
          <a:lstStyle/>
          <a:p>
            <a:r>
              <a:rPr lang="en-US"/>
              <a:t>References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CA793C47-D157-471A-9E0C-E14D53BAD14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30813" y="757568"/>
            <a:ext cx="11495901" cy="5663260"/>
          </a:xfrm>
        </p:spPr>
        <p:txBody>
          <a:bodyPr lIns="91440" tIns="45720" rIns="91440" bIns="45720" anchor="t"/>
          <a:lstStyle/>
          <a:p>
            <a:r>
              <a:rPr lang="en-US" sz="1200">
                <a:ea typeface="+mn-lt"/>
                <a:cs typeface="+mn-lt"/>
              </a:rPr>
              <a:t>Boysen, J. (2017, August 16). </a:t>
            </a:r>
            <a:r>
              <a:rPr lang="en-US" sz="1200" i="1">
                <a:ea typeface="+mn-lt"/>
                <a:cs typeface="+mn-lt"/>
              </a:rPr>
              <a:t>MRI and </a:t>
            </a:r>
            <a:r>
              <a:rPr lang="en-US" sz="1200" i="1" err="1">
                <a:ea typeface="+mn-lt"/>
                <a:cs typeface="+mn-lt"/>
              </a:rPr>
              <a:t>Alzheimers</a:t>
            </a:r>
            <a:r>
              <a:rPr lang="en-US" sz="1200">
                <a:ea typeface="+mn-lt"/>
                <a:cs typeface="+mn-lt"/>
              </a:rPr>
              <a:t>. Kaggle. </a:t>
            </a:r>
            <a:r>
              <a:rPr lang="en-US" sz="1200">
                <a:ea typeface="+mn-lt"/>
                <a:cs typeface="+mn-lt"/>
                <a:hlinkClick r:id="rId2"/>
              </a:rPr>
              <a:t>https://www.kaggle.com/datasets/jboysen/mri-and-alzheimers</a:t>
            </a:r>
            <a:r>
              <a:rPr lang="en-US" sz="1200">
                <a:ea typeface="+mn-lt"/>
                <a:cs typeface="+mn-lt"/>
              </a:rPr>
              <a:t> </a:t>
            </a:r>
          </a:p>
          <a:p>
            <a:r>
              <a:rPr lang="en-US" sz="1200">
                <a:ea typeface="+mn-lt"/>
                <a:cs typeface="+mn-lt"/>
              </a:rPr>
              <a:t>Salvo, C. D. (2023, January 19). </a:t>
            </a:r>
            <a:r>
              <a:rPr lang="en-US" sz="1200" i="1">
                <a:ea typeface="+mn-lt"/>
                <a:cs typeface="+mn-lt"/>
              </a:rPr>
              <a:t>The emerging technology of brain-computer interfaces in clinical research</a:t>
            </a:r>
            <a:r>
              <a:rPr lang="en-US" sz="1200">
                <a:ea typeface="+mn-lt"/>
                <a:cs typeface="+mn-lt"/>
              </a:rPr>
              <a:t>. </a:t>
            </a:r>
            <a:r>
              <a:rPr lang="en-US" sz="1200" err="1">
                <a:ea typeface="+mn-lt"/>
                <a:cs typeface="+mn-lt"/>
              </a:rPr>
              <a:t>PharmaFeatures</a:t>
            </a:r>
            <a:r>
              <a:rPr lang="en-US" sz="1200">
                <a:ea typeface="+mn-lt"/>
                <a:cs typeface="+mn-lt"/>
              </a:rPr>
              <a:t>. </a:t>
            </a:r>
            <a:r>
              <a:rPr lang="en-US" sz="1200">
                <a:ea typeface="+mn-lt"/>
                <a:cs typeface="+mn-lt"/>
                <a:hlinkClick r:id="rId3"/>
              </a:rPr>
              <a:t>https://pharmafeatures.com/the-emerging-technology-of-brain-computer-interfaces-in-clinical-research/</a:t>
            </a:r>
            <a:r>
              <a:rPr lang="en-US" sz="1200">
                <a:ea typeface="+mn-lt"/>
                <a:cs typeface="+mn-lt"/>
              </a:rPr>
              <a:t> </a:t>
            </a:r>
            <a:endParaRPr lang="en-US" sz="1200"/>
          </a:p>
          <a:p>
            <a:r>
              <a:rPr lang="en-US" sz="1200">
                <a:ea typeface="+mn-lt"/>
                <a:cs typeface="+mn-lt"/>
              </a:rPr>
              <a:t>Marr, B. (2023, October 4). </a:t>
            </a:r>
            <a:r>
              <a:rPr lang="en-US" sz="1200" i="1">
                <a:ea typeface="+mn-lt"/>
                <a:cs typeface="+mn-lt"/>
              </a:rPr>
              <a:t>Ai’s Next Frontier: Are Brain-computer interfaces the future of Communication?</a:t>
            </a:r>
            <a:r>
              <a:rPr lang="en-US" sz="1200">
                <a:ea typeface="+mn-lt"/>
                <a:cs typeface="+mn-lt"/>
              </a:rPr>
              <a:t> Forbes. </a:t>
            </a:r>
            <a:r>
              <a:rPr lang="en-US" sz="1200">
                <a:ea typeface="+mn-lt"/>
                <a:cs typeface="+mn-lt"/>
                <a:hlinkClick r:id="rId4"/>
              </a:rPr>
              <a:t>https://www.forbes.com/sites/bernardmarr/2023/08/11/ais-next-frontier-are-brain-computer-interfaces-the-future-of-communication/?sh=56995a051d96</a:t>
            </a:r>
            <a:r>
              <a:rPr lang="en-US" sz="1200">
                <a:ea typeface="+mn-lt"/>
                <a:cs typeface="+mn-lt"/>
              </a:rPr>
              <a:t> </a:t>
            </a:r>
          </a:p>
          <a:p>
            <a:r>
              <a:rPr lang="en-US" sz="1200">
                <a:ea typeface="+mn-lt"/>
                <a:cs typeface="+mn-lt"/>
              </a:rPr>
              <a:t>Burns, H., &amp; Burns, S. (2023, April 7). </a:t>
            </a:r>
            <a:r>
              <a:rPr lang="en-US" sz="1200" i="1">
                <a:ea typeface="+mn-lt"/>
                <a:cs typeface="+mn-lt"/>
              </a:rPr>
              <a:t>The Neuroscience of Learning</a:t>
            </a:r>
            <a:r>
              <a:rPr lang="en-US" sz="1200">
                <a:ea typeface="+mn-lt"/>
                <a:cs typeface="+mn-lt"/>
              </a:rPr>
              <a:t>. New Trader U. </a:t>
            </a:r>
            <a:r>
              <a:rPr lang="en-US" sz="1200">
                <a:ea typeface="+mn-lt"/>
                <a:cs typeface="+mn-lt"/>
                <a:hlinkClick r:id="rId5"/>
              </a:rPr>
              <a:t>https://www.newtraderu.com/2023/04/07/the-neuroscience-of-learning/</a:t>
            </a:r>
            <a:r>
              <a:rPr lang="en-US" sz="1200">
                <a:ea typeface="+mn-lt"/>
                <a:cs typeface="+mn-lt"/>
              </a:rPr>
              <a:t> </a:t>
            </a:r>
            <a:endParaRPr lang="en-US" sz="1200"/>
          </a:p>
          <a:p>
            <a:r>
              <a:rPr lang="en-US" sz="1200">
                <a:ea typeface="+mn-lt"/>
                <a:cs typeface="+mn-lt"/>
              </a:rPr>
              <a:t>Globe Photos. (n.d.). </a:t>
            </a:r>
            <a:r>
              <a:rPr lang="en-US" sz="1200" i="1">
                <a:ea typeface="+mn-lt"/>
                <a:cs typeface="+mn-lt"/>
              </a:rPr>
              <a:t>Rita Hayworth affair in Trinidad by Globe Photos</a:t>
            </a:r>
            <a:r>
              <a:rPr lang="en-US" sz="1200">
                <a:ea typeface="+mn-lt"/>
                <a:cs typeface="+mn-lt"/>
              </a:rPr>
              <a:t>. Fine Art America. </a:t>
            </a:r>
            <a:r>
              <a:rPr lang="en-US" sz="1200">
                <a:ea typeface="+mn-lt"/>
                <a:cs typeface="+mn-lt"/>
                <a:hlinkClick r:id="rId6"/>
              </a:rPr>
              <a:t>https://fineartamerica.com/featured/rita-hayworth-affair-in-trinidad-globe-photos.html</a:t>
            </a:r>
            <a:r>
              <a:rPr lang="en-US" sz="1200">
                <a:ea typeface="+mn-lt"/>
                <a:cs typeface="+mn-lt"/>
              </a:rPr>
              <a:t> </a:t>
            </a:r>
            <a:endParaRPr lang="en-US" sz="1200"/>
          </a:p>
          <a:p>
            <a:r>
              <a:rPr lang="en-US" sz="1200" i="1">
                <a:ea typeface="+mn-lt"/>
                <a:cs typeface="+mn-lt"/>
              </a:rPr>
              <a:t>Oxford languages and google - </a:t>
            </a:r>
            <a:r>
              <a:rPr lang="en-US" sz="1200" i="1" err="1">
                <a:ea typeface="+mn-lt"/>
                <a:cs typeface="+mn-lt"/>
              </a:rPr>
              <a:t>english</a:t>
            </a:r>
            <a:r>
              <a:rPr lang="en-US" sz="1200">
                <a:ea typeface="+mn-lt"/>
                <a:cs typeface="+mn-lt"/>
              </a:rPr>
              <a:t>. Oxford Languages. (n.d.). </a:t>
            </a:r>
            <a:r>
              <a:rPr lang="en-US" sz="1200">
                <a:ea typeface="+mn-lt"/>
                <a:cs typeface="+mn-lt"/>
                <a:hlinkClick r:id="rId7"/>
              </a:rPr>
              <a:t>https://languages.oup.com/google-dictionary-en/</a:t>
            </a:r>
            <a:r>
              <a:rPr lang="en-US" sz="1200">
                <a:ea typeface="+mn-lt"/>
                <a:cs typeface="+mn-lt"/>
              </a:rPr>
              <a:t> </a:t>
            </a:r>
            <a:endParaRPr lang="en-US" sz="1200"/>
          </a:p>
          <a:p>
            <a:r>
              <a:rPr lang="en-US" sz="1200"/>
              <a:t>Spaan, Pauline EJ., </a:t>
            </a:r>
            <a:r>
              <a:rPr lang="en-US" sz="1200" err="1"/>
              <a:t>Raajmakers,Jeoren</a:t>
            </a:r>
            <a:r>
              <a:rPr lang="en-US" sz="1200"/>
              <a:t> G.W., Jonker, </a:t>
            </a:r>
            <a:r>
              <a:rPr lang="en-US" sz="1200" err="1"/>
              <a:t>Cess</a:t>
            </a:r>
            <a:r>
              <a:rPr lang="en-US" sz="1200"/>
              <a:t>. 2003. </a:t>
            </a:r>
            <a:r>
              <a:rPr lang="en-US" sz="1200" i="1">
                <a:ea typeface="+mn-lt"/>
                <a:cs typeface="+mn-lt"/>
              </a:rPr>
              <a:t>Alzheimer’s Disease Versus Normal Ageing: A Review of the Efficiency of</a:t>
            </a:r>
            <a:endParaRPr lang="en-US" i="1">
              <a:ea typeface="+mn-lt"/>
              <a:cs typeface="+mn-lt"/>
            </a:endParaRPr>
          </a:p>
          <a:p>
            <a:r>
              <a:rPr lang="en-US" sz="1200" i="1">
                <a:ea typeface="+mn-lt"/>
                <a:cs typeface="+mn-lt"/>
              </a:rPr>
              <a:t> Clinical and Experimental Memory Measures.</a:t>
            </a:r>
            <a:r>
              <a:rPr lang="en-US" sz="1200">
                <a:ea typeface="+mn-lt"/>
                <a:cs typeface="+mn-lt"/>
              </a:rPr>
              <a:t>https://pubmed.ncbi.nlm.nih.gov/12754679/</a:t>
            </a:r>
            <a:endParaRPr lang="en-US" i="1"/>
          </a:p>
          <a:p>
            <a:r>
              <a:rPr lang="en-US" sz="1200" err="1"/>
              <a:t>Krietzburg</a:t>
            </a:r>
            <a:r>
              <a:rPr lang="en-US" sz="1200"/>
              <a:t>, Ian. (2023, November 27). </a:t>
            </a:r>
            <a:r>
              <a:rPr lang="en-US" sz="1200" i="1"/>
              <a:t>Elon Musk Makes New Promises For One of His More Unusual Ventures. </a:t>
            </a:r>
            <a:r>
              <a:rPr lang="en-US" sz="1200"/>
              <a:t>The</a:t>
            </a:r>
            <a:endParaRPr lang="en-US" sz="2700" b="1">
              <a:solidFill>
                <a:srgbClr val="000000"/>
              </a:solidFill>
            </a:endParaRPr>
          </a:p>
          <a:p>
            <a:r>
              <a:rPr lang="en-US" sz="1200"/>
              <a:t> Street. </a:t>
            </a:r>
            <a:r>
              <a:rPr lang="en-US" sz="1200">
                <a:ea typeface="+mn-lt"/>
                <a:cs typeface="+mn-lt"/>
                <a:hlinkClick r:id="rId8"/>
              </a:rPr>
              <a:t>https://www.thestreet.com/technology/elon-musk-makes-an-enormous-new-promise-for-neuralink</a:t>
            </a:r>
            <a:endParaRPr lang="en-US" sz="2700" b="1">
              <a:solidFill>
                <a:srgbClr val="000000"/>
              </a:solidFill>
            </a:endParaRPr>
          </a:p>
          <a:p>
            <a:endParaRPr lang="en-US" sz="1200"/>
          </a:p>
          <a:p>
            <a:endParaRPr lang="en-US" sz="1200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2F91BA-BDFB-418F-9EC0-4A13DF4DB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53862" y="6356350"/>
            <a:ext cx="2743200" cy="365125"/>
          </a:xfrm>
        </p:spPr>
        <p:txBody>
          <a:bodyPr/>
          <a:lstStyle/>
          <a:p>
            <a:fld id="{7A9E80BB-C0DF-4F1B-8821-E3FD53412EFF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90" name="Footer Placeholder 89">
            <a:extLst>
              <a:ext uri="{FF2B5EF4-FFF2-40B4-BE49-F238E27FC236}">
                <a16:creationId xmlns:a16="http://schemas.microsoft.com/office/drawing/2014/main" id="{97A8CAD8-86CB-41BE-94C8-0A11213F6E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5998" y="6356350"/>
            <a:ext cx="3249170" cy="501649"/>
          </a:xfrm>
        </p:spPr>
        <p:txBody>
          <a:bodyPr/>
          <a:lstStyle/>
          <a:p>
            <a:r>
              <a:rPr lang="en-US"/>
              <a:t>Neuroscience: applications</a:t>
            </a:r>
          </a:p>
        </p:txBody>
      </p:sp>
      <p:sp>
        <p:nvSpPr>
          <p:cNvPr id="89" name="Date Placeholder 88">
            <a:extLst>
              <a:ext uri="{FF2B5EF4-FFF2-40B4-BE49-F238E27FC236}">
                <a16:creationId xmlns:a16="http://schemas.microsoft.com/office/drawing/2014/main" id="{A3735A71-CA90-4FA9-B491-E5A58C5D0EC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345167" y="6356350"/>
            <a:ext cx="2846831" cy="501650"/>
          </a:xfrm>
        </p:spPr>
        <p:txBody>
          <a:bodyPr/>
          <a:lstStyle/>
          <a:p>
            <a:r>
              <a:rPr lang="en-US"/>
              <a:t>2023</a:t>
            </a:r>
          </a:p>
        </p:txBody>
      </p:sp>
    </p:spTree>
    <p:extLst>
      <p:ext uri="{BB962C8B-B14F-4D97-AF65-F5344CB8AC3E}">
        <p14:creationId xmlns:p14="http://schemas.microsoft.com/office/powerpoint/2010/main" val="24817713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Black 3D wave patterns">
            <a:extLst>
              <a:ext uri="{FF2B5EF4-FFF2-40B4-BE49-F238E27FC236}">
                <a16:creationId xmlns:a16="http://schemas.microsoft.com/office/drawing/2014/main" id="{8F9D2BDD-1685-481F-B253-8421541A560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2000" r="2000"/>
          <a:stretch/>
        </p:blipFill>
        <p:spPr>
          <a:xfrm>
            <a:off x="0" y="0"/>
            <a:ext cx="12192000" cy="6858000"/>
          </a:xfrm>
        </p:spPr>
      </p:pic>
      <p:sp>
        <p:nvSpPr>
          <p:cNvPr id="32" name="Title 31">
            <a:extLst>
              <a:ext uri="{FF2B5EF4-FFF2-40B4-BE49-F238E27FC236}">
                <a16:creationId xmlns:a16="http://schemas.microsoft.com/office/drawing/2014/main" id="{8D996758-284E-4C63-9A4B-2C107FDFE3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39661"/>
            <a:ext cx="5022787" cy="3343920"/>
          </a:xfrm>
        </p:spPr>
        <p:txBody>
          <a:bodyPr/>
          <a:lstStyle/>
          <a:p>
            <a:r>
              <a:rPr lang="en-US"/>
              <a:t>Thank you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0206A59-E2C8-4E81-AE9D-B2F7ADEEABC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9047" y="3429952"/>
            <a:ext cx="5575849" cy="2118216"/>
          </a:xfrm>
        </p:spPr>
        <p:txBody>
          <a:bodyPr/>
          <a:lstStyle/>
          <a:p>
            <a:r>
              <a:rPr lang="en-US"/>
              <a:t>Questions?​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9BE851-241B-47F9-98FE-199655764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1" y="6331226"/>
            <a:ext cx="3497063" cy="526774"/>
          </a:xfrm>
        </p:spPr>
        <p:txBody>
          <a:bodyPr/>
          <a:lstStyle/>
          <a:p>
            <a:fld id="{7A9E80BB-C0DF-4F1B-8821-E3FD53412EFF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63CF198-93B6-4140-8171-3CD9176AE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97062" y="6336472"/>
            <a:ext cx="5197878" cy="529397"/>
          </a:xfrm>
        </p:spPr>
        <p:txBody>
          <a:bodyPr/>
          <a:lstStyle/>
          <a:p>
            <a:r>
              <a:rPr lang="en-US"/>
              <a:t>Neuroscience: Applications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3322751-6649-4C31-8A1A-3B1A1E73FDD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94940" y="6328604"/>
            <a:ext cx="3497060" cy="529396"/>
          </a:xfrm>
        </p:spPr>
        <p:txBody>
          <a:bodyPr/>
          <a:lstStyle/>
          <a:p>
            <a:r>
              <a:rPr lang="en-US"/>
              <a:t>2023</a:t>
            </a:r>
          </a:p>
        </p:txBody>
      </p:sp>
      <p:pic>
        <p:nvPicPr>
          <p:cNvPr id="51" name="Graphic 50">
            <a:extLst>
              <a:ext uri="{FF2B5EF4-FFF2-40B4-BE49-F238E27FC236}">
                <a16:creationId xmlns:a16="http://schemas.microsoft.com/office/drawing/2014/main" id="{90C92756-0BB5-41BC-A43D-39DE7F3468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4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75850" y="417154"/>
            <a:ext cx="6616149" cy="6335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4453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31">
            <a:extLst>
              <a:ext uri="{FF2B5EF4-FFF2-40B4-BE49-F238E27FC236}">
                <a16:creationId xmlns:a16="http://schemas.microsoft.com/office/drawing/2014/main" id="{FE58CE81-79F8-4E88-A7B1-6103D70D01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9826" y="1209670"/>
            <a:ext cx="5135764" cy="495300"/>
          </a:xfrm>
        </p:spPr>
        <p:txBody>
          <a:bodyPr/>
          <a:lstStyle/>
          <a:p>
            <a:r>
              <a:rPr lang="en-US"/>
              <a:t>agenda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E104D264-19F5-47BB-9134-C9A3CEBC78E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559826" y="1789866"/>
            <a:ext cx="5135764" cy="3577259"/>
          </a:xfrm>
        </p:spPr>
        <p:txBody>
          <a:bodyPr lIns="91440" tIns="45720" rIns="91440" bIns="45720" anchor="t"/>
          <a:lstStyle/>
          <a:p>
            <a:r>
              <a:rPr lang="en-US"/>
              <a:t>What is Neuroscience</a:t>
            </a:r>
          </a:p>
          <a:p>
            <a:r>
              <a:rPr lang="en-US"/>
              <a:t>Insights </a:t>
            </a:r>
          </a:p>
          <a:p>
            <a:r>
              <a:rPr lang="en-US"/>
              <a:t>Alzheimer’s EDA</a:t>
            </a:r>
          </a:p>
          <a:p>
            <a:r>
              <a:rPr lang="en-US"/>
              <a:t>Applications</a:t>
            </a:r>
          </a:p>
          <a:p>
            <a:r>
              <a:rPr lang="en-US"/>
              <a:t>References</a:t>
            </a:r>
          </a:p>
          <a:p>
            <a:r>
              <a:rPr lang="en-US"/>
              <a:t>Q&amp;A​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084D5E-27CA-4C1F-A2EC-760AE93FE4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53862" y="6356350"/>
            <a:ext cx="2743200" cy="365125"/>
          </a:xfrm>
        </p:spPr>
        <p:txBody>
          <a:bodyPr/>
          <a:lstStyle/>
          <a:p>
            <a:fld id="{7A9E80BB-C0DF-4F1B-8821-E3FD53412EFF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1B54F8-5CA5-46A9-86AA-1BF047C387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73368" y="6356350"/>
            <a:ext cx="2971800" cy="365125"/>
          </a:xfrm>
        </p:spPr>
        <p:txBody>
          <a:bodyPr/>
          <a:lstStyle/>
          <a:p>
            <a:r>
              <a:rPr lang="en-US" err="1"/>
              <a:t>Neurocience</a:t>
            </a:r>
            <a:r>
              <a:rPr lang="en-US"/>
              <a:t>: applications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8F70B7-1A31-4434-AAFC-A5D0CAA10B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939528" y="6356350"/>
            <a:ext cx="1756062" cy="365125"/>
          </a:xfrm>
        </p:spPr>
        <p:txBody>
          <a:bodyPr/>
          <a:lstStyle/>
          <a:p>
            <a:r>
              <a:rPr lang="en-US"/>
              <a:t>2023</a:t>
            </a:r>
          </a:p>
        </p:txBody>
      </p:sp>
      <p:pic>
        <p:nvPicPr>
          <p:cNvPr id="62" name="Graphic 61">
            <a:extLst>
              <a:ext uri="{FF2B5EF4-FFF2-40B4-BE49-F238E27FC236}">
                <a16:creationId xmlns:a16="http://schemas.microsoft.com/office/drawing/2014/main" id="{08453B12-6818-452E-8213-837B2C232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47101" y="0"/>
            <a:ext cx="3644900" cy="685800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A2A52314-D977-4B70-A52B-BD18C41298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54000"/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5000" r="25000"/>
          <a:stretch/>
        </p:blipFill>
        <p:spPr>
          <a:xfrm>
            <a:off x="0" y="0"/>
            <a:ext cx="6096000" cy="6858000"/>
          </a:xfrm>
          <a:prstGeom prst="rect">
            <a:avLst/>
          </a:prstGeom>
        </p:spPr>
      </p:pic>
      <p:pic>
        <p:nvPicPr>
          <p:cNvPr id="9" name="Picture Placeholder 8" descr="A blue brain on a blue background">
            <a:extLst>
              <a:ext uri="{FF2B5EF4-FFF2-40B4-BE49-F238E27FC236}">
                <a16:creationId xmlns:a16="http://schemas.microsoft.com/office/drawing/2014/main" id="{FA44459D-CA5F-63DC-01C4-9F54F601D8C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6"/>
          <a:srcRect l="28559" r="2855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5620942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D16FC2FA-E7D5-403B-BB1A-1AC8E29010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4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906" y="2993571"/>
            <a:ext cx="12192000" cy="3864430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id="{FEC87FBB-9057-4D42-BFB8-C20E962AB2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4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3362780"/>
          </a:xfrm>
          <a:prstGeom prst="rect">
            <a:avLst/>
          </a:prstGeom>
        </p:spPr>
      </p:pic>
      <p:pic>
        <p:nvPicPr>
          <p:cNvPr id="10" name="Picture Placeholder 9" descr="A close-up of a blue glowing neuron">
            <a:extLst>
              <a:ext uri="{FF2B5EF4-FFF2-40B4-BE49-F238E27FC236}">
                <a16:creationId xmlns:a16="http://schemas.microsoft.com/office/drawing/2014/main" id="{88F04923-DC77-F6D7-53FE-D0DA212B1CC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/>
          <a:srcRect t="26230" b="26230"/>
          <a:stretch>
            <a:fillRect/>
          </a:stretch>
        </p:blipFill>
        <p:spPr/>
      </p:pic>
      <p:sp>
        <p:nvSpPr>
          <p:cNvPr id="34" name="Title 33">
            <a:extLst>
              <a:ext uri="{FF2B5EF4-FFF2-40B4-BE49-F238E27FC236}">
                <a16:creationId xmlns:a16="http://schemas.microsoft.com/office/drawing/2014/main" id="{FFDFC4E2-C9DE-4F2E-A89C-715209C070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75" y="699462"/>
            <a:ext cx="3917801" cy="1321192"/>
          </a:xfrm>
        </p:spPr>
        <p:txBody>
          <a:bodyPr/>
          <a:lstStyle/>
          <a:p>
            <a:r>
              <a:rPr lang="en-US"/>
              <a:t>neuroscience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6E7A249-5611-42FD-975D-23A8754CDE3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541407" y="699461"/>
            <a:ext cx="6547507" cy="1552015"/>
          </a:xfrm>
        </p:spPr>
        <p:txBody>
          <a:bodyPr/>
          <a:lstStyle/>
          <a:p>
            <a:r>
              <a:rPr lang="en-US">
                <a:solidFill>
                  <a:srgbClr val="202124"/>
                </a:solidFill>
                <a:latin typeface="Roboto" panose="02000000000000000000" pitchFamily="2" charset="0"/>
              </a:rPr>
              <a:t>A</a:t>
            </a:r>
            <a:r>
              <a:rPr lang="en-US" b="0" i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ny or all of the sciences, such as </a:t>
            </a:r>
            <a:r>
              <a:rPr lang="en-US">
                <a:solidFill>
                  <a:srgbClr val="202124"/>
                </a:solidFill>
                <a:latin typeface="Roboto" panose="02000000000000000000" pitchFamily="2" charset="0"/>
              </a:rPr>
              <a:t>neurochemistry </a:t>
            </a:r>
            <a:r>
              <a:rPr lang="en-US" b="0" i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and experimental psychology, which deal with the structure or function of the nervous system and brain.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C93D79-8EC5-46CD-AA16-7851250E7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356350"/>
            <a:ext cx="3497062" cy="501650"/>
          </a:xfrm>
        </p:spPr>
        <p:txBody>
          <a:bodyPr/>
          <a:lstStyle/>
          <a:p>
            <a:fld id="{7A9E80BB-C0DF-4F1B-8821-E3FD53412EFF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BF3A7C-6F25-4CD0-85C5-EE1A21BCBF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97062" y="6356350"/>
            <a:ext cx="5197878" cy="501650"/>
          </a:xfrm>
        </p:spPr>
        <p:txBody>
          <a:bodyPr/>
          <a:lstStyle/>
          <a:p>
            <a:r>
              <a:rPr lang="en-US"/>
              <a:t>Neuroscience: applications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98DCB15-B29C-40F0-9B09-422989A4860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94940" y="6356350"/>
            <a:ext cx="3497060" cy="501650"/>
          </a:xfrm>
        </p:spPr>
        <p:txBody>
          <a:bodyPr/>
          <a:lstStyle/>
          <a:p>
            <a:r>
              <a:rPr lang="en-US"/>
              <a:t>2023</a:t>
            </a:r>
          </a:p>
        </p:txBody>
      </p:sp>
    </p:spTree>
    <p:extLst>
      <p:ext uri="{BB962C8B-B14F-4D97-AF65-F5344CB8AC3E}">
        <p14:creationId xmlns:p14="http://schemas.microsoft.com/office/powerpoint/2010/main" val="7667420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32">
            <a:extLst>
              <a:ext uri="{FF2B5EF4-FFF2-40B4-BE49-F238E27FC236}">
                <a16:creationId xmlns:a16="http://schemas.microsoft.com/office/drawing/2014/main" id="{FF872A7D-E6CA-4BD5-B88B-0498D0B751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29" y="460877"/>
            <a:ext cx="8079425" cy="806774"/>
          </a:xfrm>
        </p:spPr>
        <p:txBody>
          <a:bodyPr lIns="91440" tIns="45720" rIns="91440" bIns="45720" anchor="t"/>
          <a:lstStyle/>
          <a:p>
            <a:r>
              <a:rPr lang="en-US" sz="3600"/>
              <a:t>Insights 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585B73-7A1C-4790-86F0-401CF7417B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53862" y="6356350"/>
            <a:ext cx="2743200" cy="365125"/>
          </a:xfrm>
        </p:spPr>
        <p:txBody>
          <a:bodyPr/>
          <a:lstStyle/>
          <a:p>
            <a:fld id="{7A9E80BB-C0DF-4F1B-8821-E3FD53412EFF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AE8AC66-7A3E-4F83-9C65-F437FD59AF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Neuroscience: applications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EDE879D-70D2-44BA-84FA-A456D837A63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952390" y="6356350"/>
            <a:ext cx="2743200" cy="365125"/>
          </a:xfrm>
        </p:spPr>
        <p:txBody>
          <a:bodyPr/>
          <a:lstStyle/>
          <a:p>
            <a:r>
              <a:rPr lang="en-US"/>
              <a:t>2023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B678F708-0622-4D97-5B11-896DB102FFA5}"/>
              </a:ext>
            </a:extLst>
          </p:cNvPr>
          <p:cNvSpPr txBox="1">
            <a:spLocks/>
          </p:cNvSpPr>
          <p:nvPr/>
        </p:nvSpPr>
        <p:spPr>
          <a:xfrm>
            <a:off x="744440" y="1488443"/>
            <a:ext cx="10728441" cy="4359293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 algn="l" defTabSz="914400" rtl="0" eaLnBrk="1" latinLnBrk="0" hangingPunct="1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Font typeface="Segoe UI Light" panose="020B0502040204020203" pitchFamily="34" charset="0"/>
              <a:buNone/>
              <a:defRPr sz="1600" kern="1200" spc="5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502040204020203" pitchFamily="34" charset="0"/>
              <a:buChar char="•"/>
            </a:pPr>
            <a:r>
              <a:rPr lang="en-US" sz="2400">
                <a:ea typeface="+mn-lt"/>
                <a:cs typeface="+mn-lt"/>
              </a:rPr>
              <a:t>Lifetime risk for Alzheimer's at age 45 is 1 in 5 for women and 1 in 10 for men</a:t>
            </a:r>
            <a:endParaRPr lang="en-US"/>
          </a:p>
          <a:p>
            <a:pPr marL="285750" indent="-285750">
              <a:buFont typeface="Arial" panose="020B0502040204020203" pitchFamily="34" charset="0"/>
              <a:buChar char="•"/>
            </a:pPr>
            <a:r>
              <a:rPr lang="en-US" sz="2400"/>
              <a:t>2% of the US population have Alzheimer's disease (roughly 7 million of 332 million Americans).</a:t>
            </a:r>
          </a:p>
          <a:p>
            <a:pPr marL="285750" indent="-285750">
              <a:buFont typeface="Arial" panose="020B0502040204020203" pitchFamily="34" charset="0"/>
              <a:buChar char="•"/>
            </a:pPr>
            <a:r>
              <a:rPr lang="en-US" sz="2400"/>
              <a:t>More than 3 million US cases per year</a:t>
            </a:r>
          </a:p>
          <a:p>
            <a:pPr marL="285750" indent="-285750">
              <a:buFont typeface="Arial" panose="020B0502040204020203" pitchFamily="34" charset="0"/>
              <a:buChar char="•"/>
            </a:pPr>
            <a:r>
              <a:rPr lang="en-US" sz="2400"/>
              <a:t>1 in 3 seniors dies with Alzheimer's or another dementia. It kills more than breast cancer and prostate cancer combined.</a:t>
            </a:r>
          </a:p>
        </p:txBody>
      </p:sp>
    </p:spTree>
    <p:extLst>
      <p:ext uri="{BB962C8B-B14F-4D97-AF65-F5344CB8AC3E}">
        <p14:creationId xmlns:p14="http://schemas.microsoft.com/office/powerpoint/2010/main" val="15224856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raphic 29">
            <a:extLst>
              <a:ext uri="{FF2B5EF4-FFF2-40B4-BE49-F238E27FC236}">
                <a16:creationId xmlns:a16="http://schemas.microsoft.com/office/drawing/2014/main" id="{FA004D3C-FBF8-40B2-B45E-0AE725F363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4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49484" y="0"/>
            <a:ext cx="6799448" cy="6858000"/>
          </a:xfrm>
          <a:prstGeom prst="rect">
            <a:avLst/>
          </a:prstGeom>
        </p:spPr>
      </p:pic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4DB887E2-88ED-403F-BA2A-36081EE10F0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" y="1665600"/>
            <a:ext cx="5349484" cy="5192400"/>
          </a:xfrm>
        </p:spPr>
        <p:txBody>
          <a:bodyPr lIns="91440" tIns="0" rIns="91440" bIns="45720" anchor="t"/>
          <a:lstStyle/>
          <a:p>
            <a:r>
              <a:rPr lang="en-US">
                <a:solidFill>
                  <a:schemeClr val="tx1"/>
                </a:solidFill>
              </a:rPr>
              <a:t>           Exploratory Data Analysis</a:t>
            </a: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0A365D2C-2AF4-4356-BA8C-0913B3190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5349484" cy="1665600"/>
          </a:xfrm>
          <a:effectLst>
            <a:softEdge rad="0"/>
          </a:effectLst>
        </p:spPr>
        <p:txBody>
          <a:bodyPr/>
          <a:lstStyle/>
          <a:p>
            <a:r>
              <a:rPr lang="en-US"/>
              <a:t>       	Alzheimer’s </a:t>
            </a:r>
          </a:p>
        </p:txBody>
      </p:sp>
      <p:sp>
        <p:nvSpPr>
          <p:cNvPr id="31" name="Picture Placeholder 6">
            <a:extLst>
              <a:ext uri="{FF2B5EF4-FFF2-40B4-BE49-F238E27FC236}">
                <a16:creationId xmlns:a16="http://schemas.microsoft.com/office/drawing/2014/main" id="{D6FF8AB6-8818-4C07-B454-6096C7ACAD65}"/>
              </a:ext>
            </a:extLst>
          </p:cNvPr>
          <p:cNvSpPr txBox="1">
            <a:spLocks/>
          </p:cNvSpPr>
          <p:nvPr/>
        </p:nvSpPr>
        <p:spPr>
          <a:xfrm>
            <a:off x="6096000" y="0"/>
            <a:ext cx="6096000" cy="3429000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 </a:t>
            </a:r>
          </a:p>
        </p:txBody>
      </p:sp>
      <p:pic>
        <p:nvPicPr>
          <p:cNvPr id="22" name="Picture Placeholder 21" descr="A person with curly hair">
            <a:extLst>
              <a:ext uri="{FF2B5EF4-FFF2-40B4-BE49-F238E27FC236}">
                <a16:creationId xmlns:a16="http://schemas.microsoft.com/office/drawing/2014/main" id="{2D7CFF9F-4A4C-74EE-A42F-399DDB1B5F8C}"/>
              </a:ext>
            </a:extLst>
          </p:cNvPr>
          <p:cNvPicPr preferRelativeResize="0">
            <a:picLocks noGrp="1"/>
          </p:cNvPicPr>
          <p:nvPr>
            <p:ph type="pic" sz="quarter" idx="13"/>
          </p:nvPr>
        </p:nvPicPr>
        <p:blipFill>
          <a:blip r:embed="rId4"/>
          <a:stretch>
            <a:fillRect/>
          </a:stretch>
        </p:blipFill>
        <p:spPr>
          <a:xfrm>
            <a:off x="6361719" y="830729"/>
            <a:ext cx="4157224" cy="5332233"/>
          </a:xfrm>
          <a:effectLst>
            <a:glow rad="228600">
              <a:schemeClr val="bg1">
                <a:lumMod val="6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  <a:softEdge rad="0"/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47951C1-E6C2-045D-B9DE-2AC040750F61}"/>
              </a:ext>
            </a:extLst>
          </p:cNvPr>
          <p:cNvSpPr txBox="1"/>
          <p:nvPr/>
        </p:nvSpPr>
        <p:spPr>
          <a:xfrm>
            <a:off x="6973684" y="6325888"/>
            <a:ext cx="355112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Rita Hayworth 1918-1987</a:t>
            </a:r>
          </a:p>
        </p:txBody>
      </p:sp>
    </p:spTree>
    <p:extLst>
      <p:ext uri="{BB962C8B-B14F-4D97-AF65-F5344CB8AC3E}">
        <p14:creationId xmlns:p14="http://schemas.microsoft.com/office/powerpoint/2010/main" val="17201378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9D745F75-5CC6-A236-1237-1BA1763C0B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263" y="542229"/>
            <a:ext cx="7940373" cy="763268"/>
          </a:xfrm>
        </p:spPr>
        <p:txBody>
          <a:bodyPr lIns="91440" tIns="45720" rIns="91440" bIns="45720" anchor="t">
            <a:normAutofit/>
          </a:bodyPr>
          <a:lstStyle/>
          <a:p>
            <a:r>
              <a:rPr lang="en-US" sz="2700" err="1"/>
              <a:t>alzheimer's</a:t>
            </a:r>
            <a:r>
              <a:rPr lang="en-US" sz="2700"/>
              <a:t> exploratory data analysis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D9A59299-496D-53C9-DD07-FFB317D4AF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8987" y="1978709"/>
            <a:ext cx="9034025" cy="4178070"/>
          </a:xfrm>
          <a:prstGeom prst="rect">
            <a:avLst/>
          </a:prstGeom>
          <a:noFill/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05FACE-7AA3-3F9E-0D70-D67D43854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53862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7A9E80BB-C0DF-4F1B-8821-E3FD53412EFF}" type="slidenum">
              <a:rPr lang="en-US" dirty="0" smtClean="0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B104A0-9741-1117-6230-A465EB1284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Presentation Title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5CDF5A4-2D4B-927C-BE6F-4B2A2682A72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95239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2023</a:t>
            </a:r>
          </a:p>
        </p:txBody>
      </p:sp>
    </p:spTree>
    <p:extLst>
      <p:ext uri="{BB962C8B-B14F-4D97-AF65-F5344CB8AC3E}">
        <p14:creationId xmlns:p14="http://schemas.microsoft.com/office/powerpoint/2010/main" val="3906023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CFB81F-06E8-B714-3AA8-231629B93D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/>
              <a:t>EDA: Check for null values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D3FD3C-20B2-9173-C18F-FDA93C514DE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59189" y="1791181"/>
            <a:ext cx="4376935" cy="422365"/>
          </a:xfrm>
        </p:spPr>
        <p:txBody>
          <a:bodyPr lIns="91440" tIns="45720" rIns="91440" bIns="45720" anchor="t">
            <a:normAutofit fontScale="92500"/>
          </a:bodyPr>
          <a:lstStyle/>
          <a:p>
            <a:r>
              <a:rPr lang="en-US"/>
              <a:t>Cross-sectional dataset (18-96)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3E5701-DB40-E05D-0EF6-29E3F96026F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573464" y="1791180"/>
            <a:ext cx="4376935" cy="422365"/>
          </a:xfrm>
        </p:spPr>
        <p:txBody>
          <a:bodyPr lIns="91440" tIns="45720" rIns="91440" bIns="45720" anchor="t">
            <a:normAutofit/>
          </a:bodyPr>
          <a:lstStyle/>
          <a:p>
            <a:r>
              <a:rPr lang="en-US"/>
              <a:t>Longitudinal Dataset (60-96)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7CA0D3-BC85-DD0B-90E3-93FD72AFF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E80BB-C0DF-4F1B-8821-E3FD53412EFF}" type="slidenum">
              <a:rPr lang="en-US" dirty="0" smtClean="0"/>
              <a:pPr/>
              <a:t>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8CD185A-546B-313C-99D6-4268DE7F80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Neuroscience: applications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FD192836-95BC-0627-5D35-9D5CB1F21F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2023</a:t>
            </a:r>
          </a:p>
        </p:txBody>
      </p:sp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45DD7AE2-CE9F-DB31-CADD-70FC03365D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9798" y="2343253"/>
            <a:ext cx="2488824" cy="3561736"/>
          </a:xfrm>
          <a:prstGeom prst="rect">
            <a:avLst/>
          </a:prstGeom>
        </p:spPr>
      </p:pic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0C7CB2DB-F289-7495-DAB1-F8A290FFC2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2651" y="2428568"/>
            <a:ext cx="2774552" cy="3389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3384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01E249-263C-8F59-6D77-C2C850E661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562" y="514418"/>
            <a:ext cx="10515600" cy="501852"/>
          </a:xfrm>
        </p:spPr>
        <p:txBody>
          <a:bodyPr lIns="91440" tIns="45720" rIns="91440" bIns="45720">
            <a:normAutofit/>
          </a:bodyPr>
          <a:lstStyle/>
          <a:p>
            <a:r>
              <a:rPr lang="en-US" sz="2700"/>
              <a:t>Alzheimer's Exploratory Data Analysis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6131A1-E298-418E-EB54-EFA62237D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53862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7A9E80BB-C0DF-4F1B-8821-E3FD53412EFF}" type="slidenum">
              <a:rPr lang="en-US" smtClean="0"/>
              <a:pPr>
                <a:spcAft>
                  <a:spcPts val="600"/>
                </a:spcAft>
              </a:pPr>
              <a:t>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D09526-2292-35FF-6260-59109106FD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Neuroscience: applications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CA30B9F-022D-E954-6BF9-6613A98DB0B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95239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2023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10AC91-1A23-CB98-96F5-A092CBC79EA3}"/>
              </a:ext>
            </a:extLst>
          </p:cNvPr>
          <p:cNvSpPr txBox="1"/>
          <p:nvPr/>
        </p:nvSpPr>
        <p:spPr>
          <a:xfrm>
            <a:off x="7542490" y="2609181"/>
            <a:ext cx="4266132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Average age in cross-sectional dataset 51 with normal cognitive functioning. Average age longitudinal dataset 77 with normal cognitive functioning</a:t>
            </a:r>
            <a:endParaRPr lang="en-US">
              <a:solidFill>
                <a:schemeClr val="bg1"/>
              </a:solidFill>
            </a:endParaRPr>
          </a:p>
        </p:txBody>
      </p:sp>
      <p:pic>
        <p:nvPicPr>
          <p:cNvPr id="7" name="Picture 6" descr="A table of numbers and letters&#10;&#10;Description automatically generated">
            <a:extLst>
              <a:ext uri="{FF2B5EF4-FFF2-40B4-BE49-F238E27FC236}">
                <a16:creationId xmlns:a16="http://schemas.microsoft.com/office/drawing/2014/main" id="{0EEF8FB6-2711-01C5-FFF1-9FE87D6433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784" y="1655099"/>
            <a:ext cx="6642919" cy="2233320"/>
          </a:xfrm>
          <a:prstGeom prst="rect">
            <a:avLst/>
          </a:prstGeom>
        </p:spPr>
      </p:pic>
      <p:pic>
        <p:nvPicPr>
          <p:cNvPr id="9" name="Picture 8" descr="A table of numbers and numbers&#10;&#10;Description automatically generated">
            <a:extLst>
              <a:ext uri="{FF2B5EF4-FFF2-40B4-BE49-F238E27FC236}">
                <a16:creationId xmlns:a16="http://schemas.microsoft.com/office/drawing/2014/main" id="{A2BB1102-34CA-782D-22FE-C975288005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855" y="4080016"/>
            <a:ext cx="6636774" cy="2053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2254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0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55973"/>
      </a:accent1>
      <a:accent2>
        <a:srgbClr val="8189A2"/>
      </a:accent2>
      <a:accent3>
        <a:srgbClr val="BB9569"/>
      </a:accent3>
      <a:accent4>
        <a:srgbClr val="A25526"/>
      </a:accent4>
      <a:accent5>
        <a:srgbClr val="EEECE0"/>
      </a:accent5>
      <a:accent6>
        <a:srgbClr val="592A0E"/>
      </a:accent6>
      <a:hlink>
        <a:srgbClr val="0563C1"/>
      </a:hlink>
      <a:folHlink>
        <a:srgbClr val="954F72"/>
      </a:folHlink>
    </a:clrScheme>
    <a:fontScheme name="Custom 27">
      <a:majorFont>
        <a:latin typeface="Franklin Gothic Demi Cond"/>
        <a:ea typeface=""/>
        <a:cs typeface=""/>
      </a:majorFont>
      <a:minorFont>
        <a:latin typeface="Univer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odern Presentation_TM16411254_Win32_JC_SL_v3.potx" id="{A49F532D-B704-4DFF-BADB-F4289203C174}" vid="{D1827142-D2F0-440A-808F-EAD0984C5F5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C6AFC83-AE02-40B8-BC2C-6B2B88106297}">
  <ds:schemaRefs>
    <ds:schemaRef ds:uri="16c05727-aa75-4e4a-9b5f-8a80a1165891"/>
    <ds:schemaRef ds:uri="230e9df3-be65-4c73-a93b-d1236ebd677e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0/xmlns/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45621FE4-3184-49E6-95AD-A045530002EF}">
  <ds:schemaRefs>
    <ds:schemaRef ds:uri="230e9df3-be65-4c73-a93b-d1236ebd677e"/>
    <ds:schemaRef ds:uri="71af3243-3dd4-4a8d-8c0d-dd76da1f02a5"/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http://www.w3.org/2000/xmlns/"/>
    <ds:schemaRef ds:uri="http://www.w3.org/2001/XMLSchema-instance"/>
  </ds:schemaRefs>
</ds:datastoreItem>
</file>

<file path=customXml/itemProps3.xml><?xml version="1.0" encoding="utf-8"?>
<ds:datastoreItem xmlns:ds="http://schemas.openxmlformats.org/officeDocument/2006/customXml" ds:itemID="{10F98B39-7EBA-4823-84A5-26F47879986F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Modern presentation</Template>
  <Application>Microsoft Office PowerPoint</Application>
  <PresentationFormat>Widescreen</PresentationFormat>
  <Slides>28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29" baseType="lpstr">
      <vt:lpstr>Office Theme</vt:lpstr>
      <vt:lpstr>Neuroscience: applications</vt:lpstr>
      <vt:lpstr>Objective</vt:lpstr>
      <vt:lpstr>agenda</vt:lpstr>
      <vt:lpstr>neuroscience</vt:lpstr>
      <vt:lpstr>Insights </vt:lpstr>
      <vt:lpstr>        Alzheimer’s </vt:lpstr>
      <vt:lpstr>alzheimer's exploratory data analysis</vt:lpstr>
      <vt:lpstr>EDA: Check for null values</vt:lpstr>
      <vt:lpstr>Alzheimer's Exploratory Data Analysis</vt:lpstr>
      <vt:lpstr>Alzheimer's Exploratory Data Analysis</vt:lpstr>
      <vt:lpstr>Alzheimer's Exploratory Data Analysis</vt:lpstr>
      <vt:lpstr>Alzheimer's Exploratory data analysis</vt:lpstr>
      <vt:lpstr>Correlations</vt:lpstr>
      <vt:lpstr>Alzheimer’s by age</vt:lpstr>
      <vt:lpstr>Alzheimer's by age   </vt:lpstr>
      <vt:lpstr>Studies using clinical (i.e., episodic) memory tests are compared with studies using various experimental memory paradigms (semantic memory, implicit memory, working memory).</vt:lpstr>
      <vt:lpstr>Studies based on stats:</vt:lpstr>
      <vt:lpstr>Memory Recall: Test Experiment</vt:lpstr>
      <vt:lpstr>PowerPoint Presentation</vt:lpstr>
      <vt:lpstr>Subcategories of Different Studies: Median Age</vt:lpstr>
      <vt:lpstr>Subcategories of Different Studies: Median Age</vt:lpstr>
      <vt:lpstr>PowerPoint Presentation</vt:lpstr>
      <vt:lpstr>Applications in Alzheimer'S</vt:lpstr>
      <vt:lpstr>Neuroscience applications</vt:lpstr>
      <vt:lpstr>PowerPoint Presentation</vt:lpstr>
      <vt:lpstr>Major Field Of Study Applications</vt:lpstr>
      <vt:lpstr>References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Neuroscience: applications</dc:title>
  <dc:creator>Cocker, Robert</dc:creator>
  <cp:revision>2</cp:revision>
  <dcterms:created xsi:type="dcterms:W3CDTF">2023-11-22T03:27:34Z</dcterms:created>
  <dcterms:modified xsi:type="dcterms:W3CDTF">2023-12-01T19:10:18Z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